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82"/>
  </p:notesMasterIdLst>
  <p:handoutMasterIdLst>
    <p:handoutMasterId r:id="rId83"/>
  </p:handoutMasterIdLst>
  <p:sldIdLst>
    <p:sldId id="290" r:id="rId5"/>
    <p:sldId id="291" r:id="rId6"/>
    <p:sldId id="303" r:id="rId7"/>
    <p:sldId id="304" r:id="rId8"/>
    <p:sldId id="305" r:id="rId9"/>
    <p:sldId id="306" r:id="rId10"/>
    <p:sldId id="307" r:id="rId11"/>
    <p:sldId id="308" r:id="rId12"/>
    <p:sldId id="309" r:id="rId13"/>
    <p:sldId id="310" r:id="rId14"/>
    <p:sldId id="312" r:id="rId15"/>
    <p:sldId id="313" r:id="rId16"/>
    <p:sldId id="315" r:id="rId17"/>
    <p:sldId id="311" r:id="rId18"/>
    <p:sldId id="316" r:id="rId19"/>
    <p:sldId id="317" r:id="rId20"/>
    <p:sldId id="318" r:id="rId21"/>
    <p:sldId id="319" r:id="rId22"/>
    <p:sldId id="320" r:id="rId23"/>
    <p:sldId id="321" r:id="rId24"/>
    <p:sldId id="322" r:id="rId25"/>
    <p:sldId id="323" r:id="rId26"/>
    <p:sldId id="324" r:id="rId27"/>
    <p:sldId id="325" r:id="rId28"/>
    <p:sldId id="326" r:id="rId29"/>
    <p:sldId id="327" r:id="rId30"/>
    <p:sldId id="328" r:id="rId31"/>
    <p:sldId id="330" r:id="rId32"/>
    <p:sldId id="329" r:id="rId33"/>
    <p:sldId id="331" r:id="rId34"/>
    <p:sldId id="332" r:id="rId35"/>
    <p:sldId id="333" r:id="rId36"/>
    <p:sldId id="334" r:id="rId37"/>
    <p:sldId id="342" r:id="rId38"/>
    <p:sldId id="343" r:id="rId39"/>
    <p:sldId id="344" r:id="rId40"/>
    <p:sldId id="345" r:id="rId41"/>
    <p:sldId id="346" r:id="rId42"/>
    <p:sldId id="347" r:id="rId43"/>
    <p:sldId id="348" r:id="rId44"/>
    <p:sldId id="341" r:id="rId45"/>
    <p:sldId id="335" r:id="rId46"/>
    <p:sldId id="349" r:id="rId47"/>
    <p:sldId id="350" r:id="rId48"/>
    <p:sldId id="352" r:id="rId49"/>
    <p:sldId id="354" r:id="rId50"/>
    <p:sldId id="353" r:id="rId51"/>
    <p:sldId id="355" r:id="rId52"/>
    <p:sldId id="356" r:id="rId53"/>
    <p:sldId id="359" r:id="rId54"/>
    <p:sldId id="360" r:id="rId55"/>
    <p:sldId id="358" r:id="rId56"/>
    <p:sldId id="361" r:id="rId57"/>
    <p:sldId id="336" r:id="rId58"/>
    <p:sldId id="337" r:id="rId59"/>
    <p:sldId id="338" r:id="rId60"/>
    <p:sldId id="339" r:id="rId61"/>
    <p:sldId id="340" r:id="rId62"/>
    <p:sldId id="357" r:id="rId63"/>
    <p:sldId id="362" r:id="rId64"/>
    <p:sldId id="369" r:id="rId65"/>
    <p:sldId id="364" r:id="rId66"/>
    <p:sldId id="365" r:id="rId67"/>
    <p:sldId id="366" r:id="rId68"/>
    <p:sldId id="368" r:id="rId69"/>
    <p:sldId id="367" r:id="rId70"/>
    <p:sldId id="370" r:id="rId71"/>
    <p:sldId id="371" r:id="rId72"/>
    <p:sldId id="372" r:id="rId73"/>
    <p:sldId id="378" r:id="rId74"/>
    <p:sldId id="379" r:id="rId75"/>
    <p:sldId id="377" r:id="rId76"/>
    <p:sldId id="380" r:id="rId77"/>
    <p:sldId id="373" r:id="rId78"/>
    <p:sldId id="374" r:id="rId79"/>
    <p:sldId id="375" r:id="rId80"/>
    <p:sldId id="376"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72" userDrawn="1">
          <p15:clr>
            <a:srgbClr val="A4A3A4"/>
          </p15:clr>
        </p15:guide>
        <p15:guide id="2" pos="7056" userDrawn="1">
          <p15:clr>
            <a:srgbClr val="A4A3A4"/>
          </p15:clr>
        </p15:guide>
        <p15:guide id="3" pos="600" userDrawn="1">
          <p15:clr>
            <a:srgbClr val="A4A3A4"/>
          </p15:clr>
        </p15:guide>
        <p15:guide id="4" pos="458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8FA971"/>
    <a:srgbClr val="1C4C3C"/>
    <a:srgbClr val="F1EAE0"/>
    <a:srgbClr val="9F792F"/>
    <a:srgbClr val="785029"/>
    <a:srgbClr val="E3CEB2"/>
    <a:srgbClr val="648260"/>
    <a:srgbClr val="A49B37"/>
    <a:srgbClr val="006A8A"/>
    <a:srgbClr val="BD7B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556" autoAdjust="0"/>
  </p:normalViewPr>
  <p:slideViewPr>
    <p:cSldViewPr snapToGrid="0" snapToObjects="1" showGuides="1">
      <p:cViewPr varScale="1">
        <p:scale>
          <a:sx n="86" d="100"/>
          <a:sy n="86" d="100"/>
        </p:scale>
        <p:origin x="514" y="48"/>
      </p:cViewPr>
      <p:guideLst>
        <p:guide orient="horz" pos="1272"/>
        <p:guide pos="7056"/>
        <p:guide pos="600"/>
        <p:guide pos="4584"/>
      </p:guideLst>
    </p:cSldViewPr>
  </p:slideViewPr>
  <p:outlineViewPr>
    <p:cViewPr>
      <p:scale>
        <a:sx n="33" d="100"/>
        <a:sy n="33" d="100"/>
      </p:scale>
      <p:origin x="0" y="-874"/>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58" d="100"/>
          <a:sy n="58" d="100"/>
        </p:scale>
        <p:origin x="3240" y="67"/>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handoutMaster" Target="handoutMasters/handoutMaster1.xml"/><Relationship Id="rId88"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397ADA-28FC-D95C-9949-C2600B76E89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46638BB-B5C2-68A8-E3FA-52921DD002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07502F-DB6E-469A-9C44-FB8EDEF15CAD}" type="datetimeFigureOut">
              <a:rPr lang="en-US" smtClean="0"/>
              <a:t>12/21/2024</a:t>
            </a:fld>
            <a:endParaRPr lang="en-US"/>
          </a:p>
        </p:txBody>
      </p:sp>
      <p:sp>
        <p:nvSpPr>
          <p:cNvPr id="4" name="Footer Placeholder 3">
            <a:extLst>
              <a:ext uri="{FF2B5EF4-FFF2-40B4-BE49-F238E27FC236}">
                <a16:creationId xmlns:a16="http://schemas.microsoft.com/office/drawing/2014/main" id="{ADD222EB-9CD6-7377-B538-2102EE87F3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C9DFD59-EA45-6CD0-571D-72EF11B864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A6A3EC-C558-4879-9E77-732F9A1F519B}" type="slidenum">
              <a:rPr lang="en-US" smtClean="0"/>
              <a:t>‹#›</a:t>
            </a:fld>
            <a:endParaRPr lang="en-US"/>
          </a:p>
        </p:txBody>
      </p:sp>
    </p:spTree>
    <p:extLst>
      <p:ext uri="{BB962C8B-B14F-4D97-AF65-F5344CB8AC3E}">
        <p14:creationId xmlns:p14="http://schemas.microsoft.com/office/powerpoint/2010/main" val="37041728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817FE1-3397-4E25-A0AD-CD1F478AA284}" type="datetimeFigureOut">
              <a:rPr lang="en-US" smtClean="0"/>
              <a:t>12/21/2024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03C4B0-A82C-497E-A667-41FFA619A478}" type="slidenum">
              <a:rPr lang="en-US" smtClean="0"/>
              <a:t>‹#›</a:t>
            </a:fld>
            <a:endParaRPr lang="en-US" dirty="0"/>
          </a:p>
        </p:txBody>
      </p:sp>
    </p:spTree>
    <p:extLst>
      <p:ext uri="{BB962C8B-B14F-4D97-AF65-F5344CB8AC3E}">
        <p14:creationId xmlns:p14="http://schemas.microsoft.com/office/powerpoint/2010/main" val="764574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 us take any species, a bird for instance, and divide the females inhabiting a district into two equal bodies, the one consisting of the more vigorous and better-nourished individuals, and the other of the less vigorous and healthy. The former, there can be little doubt, would be ready to breed in the spring before the others. There can also be no doubt that the most vigorous, best-nourished and earliest breeders would on an average succeed in rearing the largest number of fine offspring. The males, as we have seen, are generally ready to breed before the females; the strongest, and with some species the best-armed of the males, drive away the weaker; and the former would then unite with the more vigorous and better-nourished females, because they are the first to breed</a:t>
            </a:r>
            <a:r>
              <a:rPr lang="fa-IR"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2503C4B0-A82C-497E-A667-41FFA619A478}" type="slidenum">
              <a:rPr lang="en-US" smtClean="0"/>
              <a:t>10</a:t>
            </a:fld>
            <a:endParaRPr lang="en-US" dirty="0"/>
          </a:p>
        </p:txBody>
      </p:sp>
    </p:spTree>
    <p:extLst>
      <p:ext uri="{BB962C8B-B14F-4D97-AF65-F5344CB8AC3E}">
        <p14:creationId xmlns:p14="http://schemas.microsoft.com/office/powerpoint/2010/main" val="3162919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03C4B0-A82C-497E-A667-41FFA619A478}" type="slidenum">
              <a:rPr lang="en-US" smtClean="0"/>
              <a:t>39</a:t>
            </a:fld>
            <a:endParaRPr lang="en-US" dirty="0"/>
          </a:p>
        </p:txBody>
      </p:sp>
    </p:spTree>
    <p:extLst>
      <p:ext uri="{BB962C8B-B14F-4D97-AF65-F5344CB8AC3E}">
        <p14:creationId xmlns:p14="http://schemas.microsoft.com/office/powerpoint/2010/main" val="1891708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03C4B0-A82C-497E-A667-41FFA619A478}" type="slidenum">
              <a:rPr lang="en-US" smtClean="0"/>
              <a:t>40</a:t>
            </a:fld>
            <a:endParaRPr lang="en-US" dirty="0"/>
          </a:p>
        </p:txBody>
      </p:sp>
    </p:spTree>
    <p:extLst>
      <p:ext uri="{BB962C8B-B14F-4D97-AF65-F5344CB8AC3E}">
        <p14:creationId xmlns:p14="http://schemas.microsoft.com/office/powerpoint/2010/main" val="29985913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may, therefore, observe three phases in the history of a secondary sexual trait.  In the first it is </a:t>
            </a:r>
            <a:r>
              <a:rPr lang="en-US" dirty="0" err="1"/>
              <a:t>favoured</a:t>
            </a:r>
            <a:r>
              <a:rPr lang="en-US" dirty="0"/>
              <a:t> by natural selection, and being simple and easily apprehended as a "point," its advantage is slowly increased by the development of sexual selection in its </a:t>
            </a:r>
            <a:r>
              <a:rPr lang="en-US" dirty="0" err="1"/>
              <a:t>favour</a:t>
            </a:r>
            <a:r>
              <a:rPr lang="en-US" dirty="0"/>
              <a:t>; in the second phase it owes nothing to natural selection, which may even have turned against it, but it still increases in </a:t>
            </a:r>
            <a:r>
              <a:rPr lang="en-US" dirty="0" err="1"/>
              <a:t>splendour</a:t>
            </a:r>
            <a:r>
              <a:rPr lang="en-US" dirty="0"/>
              <a:t> and perfection, and the importance attached to it by the opposite sex still increases, so long as it retains a balance of advantage. Finally, perhaps, an equilibrium will be attained in which natural selection just balances sexual selection. But this equilibrium must be expected in general to be broken by the rise of other " points " of interest and importance, and will be followed by the gradual decay both of the feature itself, and in the appreciation of it by the opposite sex.</a:t>
            </a:r>
          </a:p>
        </p:txBody>
      </p:sp>
      <p:sp>
        <p:nvSpPr>
          <p:cNvPr id="4" name="Slide Number Placeholder 3"/>
          <p:cNvSpPr>
            <a:spLocks noGrp="1"/>
          </p:cNvSpPr>
          <p:nvPr>
            <p:ph type="sldNum" sz="quarter" idx="5"/>
          </p:nvPr>
        </p:nvSpPr>
        <p:spPr/>
        <p:txBody>
          <a:bodyPr/>
          <a:lstStyle/>
          <a:p>
            <a:fld id="{2503C4B0-A82C-497E-A667-41FFA619A478}" type="slidenum">
              <a:rPr lang="en-US" smtClean="0"/>
              <a:t>43</a:t>
            </a:fld>
            <a:endParaRPr lang="en-US" dirty="0"/>
          </a:p>
        </p:txBody>
      </p:sp>
    </p:spTree>
    <p:extLst>
      <p:ext uri="{BB962C8B-B14F-4D97-AF65-F5344CB8AC3E}">
        <p14:creationId xmlns:p14="http://schemas.microsoft.com/office/powerpoint/2010/main" val="4080836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03C4B0-A82C-497E-A667-41FFA619A478}" type="slidenum">
              <a:rPr lang="en-US" smtClean="0"/>
              <a:t>44</a:t>
            </a:fld>
            <a:endParaRPr lang="en-US" dirty="0"/>
          </a:p>
        </p:txBody>
      </p:sp>
    </p:spTree>
    <p:extLst>
      <p:ext uri="{BB962C8B-B14F-4D97-AF65-F5344CB8AC3E}">
        <p14:creationId xmlns:p14="http://schemas.microsoft.com/office/powerpoint/2010/main" val="42824501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males of kind A are more successful than males of kind B, this may be because they are more active in seeking mates, or because they drive B males away: if so, the females cannot be said to be choosing. </a:t>
            </a:r>
          </a:p>
          <a:p>
            <a:endParaRPr lang="en-US" dirty="0"/>
          </a:p>
        </p:txBody>
      </p:sp>
      <p:sp>
        <p:nvSpPr>
          <p:cNvPr id="4" name="Slide Number Placeholder 3"/>
          <p:cNvSpPr>
            <a:spLocks noGrp="1"/>
          </p:cNvSpPr>
          <p:nvPr>
            <p:ph type="sldNum" sz="quarter" idx="5"/>
          </p:nvPr>
        </p:nvSpPr>
        <p:spPr/>
        <p:txBody>
          <a:bodyPr/>
          <a:lstStyle/>
          <a:p>
            <a:fld id="{2503C4B0-A82C-497E-A667-41FFA619A478}" type="slidenum">
              <a:rPr lang="en-US" smtClean="0"/>
              <a:t>46</a:t>
            </a:fld>
            <a:endParaRPr lang="en-US" dirty="0"/>
          </a:p>
        </p:txBody>
      </p:sp>
    </p:spTree>
    <p:extLst>
      <p:ext uri="{BB962C8B-B14F-4D97-AF65-F5344CB8AC3E}">
        <p14:creationId xmlns:p14="http://schemas.microsoft.com/office/powerpoint/2010/main" val="496240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03C4B0-A82C-497E-A667-41FFA619A478}" type="slidenum">
              <a:rPr lang="en-US" smtClean="0"/>
              <a:t>47</a:t>
            </a:fld>
            <a:endParaRPr lang="en-US" dirty="0"/>
          </a:p>
        </p:txBody>
      </p:sp>
    </p:spTree>
    <p:extLst>
      <p:ext uri="{BB962C8B-B14F-4D97-AF65-F5344CB8AC3E}">
        <p14:creationId xmlns:p14="http://schemas.microsoft.com/office/powerpoint/2010/main" val="2992864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03C4B0-A82C-497E-A667-41FFA619A478}" type="slidenum">
              <a:rPr lang="en-US" smtClean="0"/>
              <a:t>11</a:t>
            </a:fld>
            <a:endParaRPr lang="en-US" dirty="0"/>
          </a:p>
        </p:txBody>
      </p:sp>
    </p:spTree>
    <p:extLst>
      <p:ext uri="{BB962C8B-B14F-4D97-AF65-F5344CB8AC3E}">
        <p14:creationId xmlns:p14="http://schemas.microsoft.com/office/powerpoint/2010/main" val="4179355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03C4B0-A82C-497E-A667-41FFA619A478}" type="slidenum">
              <a:rPr lang="en-US" smtClean="0"/>
              <a:t>14</a:t>
            </a:fld>
            <a:endParaRPr lang="en-US" dirty="0"/>
          </a:p>
        </p:txBody>
      </p:sp>
    </p:spTree>
    <p:extLst>
      <p:ext uri="{BB962C8B-B14F-4D97-AF65-F5344CB8AC3E}">
        <p14:creationId xmlns:p14="http://schemas.microsoft.com/office/powerpoint/2010/main" val="3408781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 us take any species, a bird for instance, and divide the females inhabiting a district into two equal bodies, the one consisting of the more vigorous and better-nourished individuals, and the other of the less vigorous and healthy. The former, there can be little doubt, would be ready to breed in the spring before the others. There can also be no doubt that the most vigorous, best-nourished and earliest breeders would on an average succeed in rearing the largest number of fine offspring. The males, as we have seen, are generally ready to breed before the females; the strongest, and with some species the best-armed of the males, drive away the weaker; and the former would then unite with the more vigorous and better-nourished females, because they are the first to breed</a:t>
            </a:r>
            <a:r>
              <a:rPr lang="fa-IR"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2503C4B0-A82C-497E-A667-41FFA619A478}" type="slidenum">
              <a:rPr lang="en-US" smtClean="0"/>
              <a:t>31</a:t>
            </a:fld>
            <a:endParaRPr lang="en-US" dirty="0"/>
          </a:p>
        </p:txBody>
      </p:sp>
    </p:spTree>
    <p:extLst>
      <p:ext uri="{BB962C8B-B14F-4D97-AF65-F5344CB8AC3E}">
        <p14:creationId xmlns:p14="http://schemas.microsoft.com/office/powerpoint/2010/main" val="2250439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sto MT" panose="02040603050505030304" pitchFamily="18" charset="0"/>
                <a:ea typeface="Calibri" panose="020F0502020204030204" pitchFamily="34" charset="0"/>
                <a:cs typeface="Arial" panose="020B0604020202020204" pitchFamily="34" charset="0"/>
              </a:rPr>
              <a:t>To begin addressing this question, we need to recognize that an animal's success in surviving and reproducing is not solely determined by how many offspring it produces. Equally important is the potential success of those offspring. When females choose mates from a pool of competitors, they are essentially making decisions that could impact the survival of their future young. Selecting a mate who is likely to produce healthy and viable offspring becomes a vital strategy for ensuring the continuation of their genetic line.</a:t>
            </a:r>
          </a:p>
          <a:p>
            <a:endParaRPr lang="en-US" dirty="0"/>
          </a:p>
        </p:txBody>
      </p:sp>
      <p:sp>
        <p:nvSpPr>
          <p:cNvPr id="4" name="Slide Number Placeholder 3"/>
          <p:cNvSpPr>
            <a:spLocks noGrp="1"/>
          </p:cNvSpPr>
          <p:nvPr>
            <p:ph type="sldNum" sz="quarter" idx="5"/>
          </p:nvPr>
        </p:nvSpPr>
        <p:spPr/>
        <p:txBody>
          <a:bodyPr/>
          <a:lstStyle/>
          <a:p>
            <a:fld id="{2503C4B0-A82C-497E-A667-41FFA619A478}" type="slidenum">
              <a:rPr lang="en-US" smtClean="0"/>
              <a:t>34</a:t>
            </a:fld>
            <a:endParaRPr lang="en-US" dirty="0"/>
          </a:p>
        </p:txBody>
      </p:sp>
    </p:spTree>
    <p:extLst>
      <p:ext uri="{BB962C8B-B14F-4D97-AF65-F5344CB8AC3E}">
        <p14:creationId xmlns:p14="http://schemas.microsoft.com/office/powerpoint/2010/main" val="291279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03C4B0-A82C-497E-A667-41FFA619A478}" type="slidenum">
              <a:rPr lang="en-US" smtClean="0"/>
              <a:t>35</a:t>
            </a:fld>
            <a:endParaRPr lang="en-US" dirty="0"/>
          </a:p>
        </p:txBody>
      </p:sp>
    </p:spTree>
    <p:extLst>
      <p:ext uri="{BB962C8B-B14F-4D97-AF65-F5344CB8AC3E}">
        <p14:creationId xmlns:p14="http://schemas.microsoft.com/office/powerpoint/2010/main" val="2170843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03C4B0-A82C-497E-A667-41FFA619A478}" type="slidenum">
              <a:rPr lang="en-US" smtClean="0"/>
              <a:t>36</a:t>
            </a:fld>
            <a:endParaRPr lang="en-US" dirty="0"/>
          </a:p>
        </p:txBody>
      </p:sp>
    </p:spTree>
    <p:extLst>
      <p:ext uri="{BB962C8B-B14F-4D97-AF65-F5344CB8AC3E}">
        <p14:creationId xmlns:p14="http://schemas.microsoft.com/office/powerpoint/2010/main" val="4292428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03C4B0-A82C-497E-A667-41FFA619A478}" type="slidenum">
              <a:rPr lang="en-US" smtClean="0"/>
              <a:t>37</a:t>
            </a:fld>
            <a:endParaRPr lang="en-US" dirty="0"/>
          </a:p>
        </p:txBody>
      </p:sp>
    </p:spTree>
    <p:extLst>
      <p:ext uri="{BB962C8B-B14F-4D97-AF65-F5344CB8AC3E}">
        <p14:creationId xmlns:p14="http://schemas.microsoft.com/office/powerpoint/2010/main" val="3316911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03C4B0-A82C-497E-A667-41FFA619A478}" type="slidenum">
              <a:rPr lang="en-US" smtClean="0"/>
              <a:t>38</a:t>
            </a:fld>
            <a:endParaRPr lang="en-US" dirty="0"/>
          </a:p>
        </p:txBody>
      </p:sp>
    </p:spTree>
    <p:extLst>
      <p:ext uri="{BB962C8B-B14F-4D97-AF65-F5344CB8AC3E}">
        <p14:creationId xmlns:p14="http://schemas.microsoft.com/office/powerpoint/2010/main" val="669156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4109FC96-A524-9411-F587-93938397D054}"/>
              </a:ext>
            </a:extLst>
          </p:cNvPr>
          <p:cNvSpPr>
            <a:spLocks noGrp="1"/>
          </p:cNvSpPr>
          <p:nvPr>
            <p:ph type="pic" sz="quarter" idx="11"/>
          </p:nvPr>
        </p:nvSpPr>
        <p:spPr>
          <a:xfrm>
            <a:off x="6782765" y="0"/>
            <a:ext cx="5409235" cy="6857999"/>
          </a:xfrm>
          <a:noFill/>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2E2DDD5-B179-8D33-E206-E8EC18C6525D}"/>
              </a:ext>
            </a:extLst>
          </p:cNvPr>
          <p:cNvSpPr>
            <a:spLocks noGrp="1"/>
          </p:cNvSpPr>
          <p:nvPr>
            <p:ph type="ctrTitle"/>
          </p:nvPr>
        </p:nvSpPr>
        <p:spPr>
          <a:xfrm>
            <a:off x="822960" y="2185416"/>
            <a:ext cx="6693408" cy="2084832"/>
          </a:xfrm>
        </p:spPr>
        <p:txBody>
          <a:bodyPr anchor="ctr">
            <a:noAutofit/>
          </a:bodyPr>
          <a:lstStyle>
            <a:lvl1pPr algn="l">
              <a:lnSpc>
                <a:spcPct val="100000"/>
              </a:lnSpc>
              <a:defRPr sz="8800" b="1" i="0" cap="all" baseline="0">
                <a:solidFill>
                  <a:schemeClr val="tx2"/>
                </a:solidFill>
                <a:latin typeface="+mn-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B219809-9823-E5C1-322B-DCDB7769D492}"/>
              </a:ext>
            </a:extLst>
          </p:cNvPr>
          <p:cNvSpPr>
            <a:spLocks noGrp="1"/>
          </p:cNvSpPr>
          <p:nvPr>
            <p:ph type="subTitle" idx="1"/>
          </p:nvPr>
        </p:nvSpPr>
        <p:spPr>
          <a:xfrm>
            <a:off x="985812" y="4504854"/>
            <a:ext cx="6391656" cy="475938"/>
          </a:xfrm>
        </p:spPr>
        <p:txBody>
          <a:bodyPr/>
          <a:lstStyle>
            <a:lvl1pPr marL="0" indent="0" algn="r">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5" name="Text Placeholder 14">
            <a:extLst>
              <a:ext uri="{FF2B5EF4-FFF2-40B4-BE49-F238E27FC236}">
                <a16:creationId xmlns:a16="http://schemas.microsoft.com/office/drawing/2014/main" id="{8B4CE57F-5479-CED7-E9B0-CE4C7D42FF9A}"/>
              </a:ext>
            </a:extLst>
          </p:cNvPr>
          <p:cNvSpPr>
            <a:spLocks noGrp="1"/>
          </p:cNvSpPr>
          <p:nvPr>
            <p:ph type="body" sz="quarter" idx="10"/>
          </p:nvPr>
        </p:nvSpPr>
        <p:spPr>
          <a:xfrm>
            <a:off x="905256" y="1517904"/>
            <a:ext cx="6254496" cy="429768"/>
          </a:xfrm>
        </p:spPr>
        <p:txBody>
          <a:bodyPr>
            <a:normAutofit/>
          </a:bodyPr>
          <a:lstStyle>
            <a:lvl1pPr marL="0" indent="0">
              <a:buNone/>
              <a:defRPr sz="2400">
                <a:solidFill>
                  <a:schemeClr val="accent2"/>
                </a:solidFill>
                <a:latin typeface="+mj-lt"/>
              </a:defRPr>
            </a:lvl1pPr>
          </a:lstStyle>
          <a:p>
            <a:pPr lvl="0"/>
            <a:r>
              <a:rPr lang="en-US"/>
              <a:t>Click to edit Master text styles</a:t>
            </a:r>
          </a:p>
        </p:txBody>
      </p:sp>
    </p:spTree>
    <p:extLst>
      <p:ext uri="{BB962C8B-B14F-4D97-AF65-F5344CB8AC3E}">
        <p14:creationId xmlns:p14="http://schemas.microsoft.com/office/powerpoint/2010/main" val="4217870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chemeClr val="accent3"/>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77824" y="347472"/>
            <a:ext cx="3557016" cy="1453896"/>
          </a:xfrm>
        </p:spPr>
        <p:txBody>
          <a:bodyPr anchor="b"/>
          <a:lstStyle>
            <a:lvl1pPr>
              <a:defRPr sz="5400" b="1">
                <a:solidFill>
                  <a:schemeClr val="bg1"/>
                </a:solidFill>
                <a:latin typeface="+mn-lt"/>
              </a:defRPr>
            </a:lvl1pPr>
          </a:lstStyle>
          <a:p>
            <a:r>
              <a:rPr lang="en-US" dirty="0"/>
              <a:t>click to edit master title style</a:t>
            </a:r>
          </a:p>
        </p:txBody>
      </p:sp>
      <p:sp>
        <p:nvSpPr>
          <p:cNvPr id="8" name="Text Placeholder 12">
            <a:extLst>
              <a:ext uri="{FF2B5EF4-FFF2-40B4-BE49-F238E27FC236}">
                <a16:creationId xmlns:a16="http://schemas.microsoft.com/office/drawing/2014/main" id="{F368CE2E-3249-FEAA-35F7-F23895DA0512}"/>
              </a:ext>
            </a:extLst>
          </p:cNvPr>
          <p:cNvSpPr>
            <a:spLocks noGrp="1"/>
          </p:cNvSpPr>
          <p:nvPr>
            <p:ph type="body" sz="quarter" idx="11"/>
          </p:nvPr>
        </p:nvSpPr>
        <p:spPr>
          <a:xfrm>
            <a:off x="877824" y="1773936"/>
            <a:ext cx="4041648" cy="1062037"/>
          </a:xfrm>
        </p:spPr>
        <p:txBody>
          <a:bodyPr/>
          <a:lstStyle>
            <a:lvl1pPr marL="0" indent="0">
              <a:buNone/>
              <a:defRPr sz="2400">
                <a:solidFill>
                  <a:schemeClr val="bg1"/>
                </a:solidFill>
                <a:latin typeface="+mj-lt"/>
              </a:defRPr>
            </a:lvl1pPr>
          </a:lstStyle>
          <a:p>
            <a:pPr lvl="0"/>
            <a:r>
              <a:rPr lang="en-US"/>
              <a:t>Click to edit Master text styles</a:t>
            </a:r>
          </a:p>
        </p:txBody>
      </p:sp>
      <p:sp>
        <p:nvSpPr>
          <p:cNvPr id="3" name="Content Placeholder 2">
            <a:extLst>
              <a:ext uri="{FF2B5EF4-FFF2-40B4-BE49-F238E27FC236}">
                <a16:creationId xmlns:a16="http://schemas.microsoft.com/office/drawing/2014/main" id="{B1119AD1-1029-1DE8-E36D-41EF92EDBFC2}"/>
              </a:ext>
            </a:extLst>
          </p:cNvPr>
          <p:cNvSpPr>
            <a:spLocks noGrp="1"/>
          </p:cNvSpPr>
          <p:nvPr>
            <p:ph idx="1"/>
          </p:nvPr>
        </p:nvSpPr>
        <p:spPr>
          <a:xfrm>
            <a:off x="4480560" y="2377440"/>
            <a:ext cx="6867144" cy="385876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a:extLst>
              <a:ext uri="{FF2B5EF4-FFF2-40B4-BE49-F238E27FC236}">
                <a16:creationId xmlns:a16="http://schemas.microsoft.com/office/drawing/2014/main" id="{7421AED7-4B5F-555E-55E1-3126E0E0B437}"/>
              </a:ext>
            </a:extLst>
          </p:cNvPr>
          <p:cNvSpPr/>
          <p:nvPr userDrawn="1"/>
        </p:nvSpPr>
        <p:spPr>
          <a:xfrm flipV="1">
            <a:off x="11446035" y="6245920"/>
            <a:ext cx="487085" cy="45719"/>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oter Placeholder 9">
            <a:extLst>
              <a:ext uri="{FF2B5EF4-FFF2-40B4-BE49-F238E27FC236}">
                <a16:creationId xmlns:a16="http://schemas.microsoft.com/office/drawing/2014/main" id="{B6E15A75-4600-D47B-7F47-3093E7B5F622}"/>
              </a:ext>
            </a:extLst>
          </p:cNvPr>
          <p:cNvSpPr>
            <a:spLocks noGrp="1"/>
          </p:cNvSpPr>
          <p:nvPr>
            <p:ph type="ftr" sz="quarter" idx="12"/>
          </p:nvPr>
        </p:nvSpPr>
        <p:spPr/>
        <p:txBody>
          <a:bodyPr/>
          <a:lstStyle>
            <a:lvl1pPr>
              <a:defRPr>
                <a:solidFill>
                  <a:schemeClr val="bg1">
                    <a:alpha val="78000"/>
                  </a:schemeClr>
                </a:solidFill>
              </a:defRPr>
            </a:lvl1pPr>
          </a:lstStyle>
          <a:p>
            <a:r>
              <a:rPr lang="en-US" dirty="0"/>
              <a:t>course title</a:t>
            </a:r>
          </a:p>
        </p:txBody>
      </p:sp>
      <p:sp>
        <p:nvSpPr>
          <p:cNvPr id="11" name="Slide Number Placeholder 10">
            <a:extLst>
              <a:ext uri="{FF2B5EF4-FFF2-40B4-BE49-F238E27FC236}">
                <a16:creationId xmlns:a16="http://schemas.microsoft.com/office/drawing/2014/main" id="{4F97AED1-4A22-3F95-CE27-D0D48AA867B5}"/>
              </a:ext>
            </a:extLst>
          </p:cNvPr>
          <p:cNvSpPr>
            <a:spLocks noGrp="1"/>
          </p:cNvSpPr>
          <p:nvPr>
            <p:ph type="sldNum" sz="quarter" idx="13"/>
          </p:nvPr>
        </p:nvSpPr>
        <p:spPr/>
        <p:txBody>
          <a:bodyPr/>
          <a:lstStyle>
            <a:lvl1pPr>
              <a:defRPr>
                <a:solidFill>
                  <a:schemeClr val="bg1">
                    <a:alpha val="78000"/>
                  </a:schemeClr>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2982861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accent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1BAF3EC-96ED-627A-D8DF-71B5521F8C59}"/>
              </a:ext>
            </a:extLst>
          </p:cNvPr>
          <p:cNvSpPr>
            <a:spLocks noGrp="1"/>
          </p:cNvSpPr>
          <p:nvPr>
            <p:ph type="pic" sz="quarter" idx="12"/>
          </p:nvPr>
        </p:nvSpPr>
        <p:spPr>
          <a:xfrm>
            <a:off x="0" y="0"/>
            <a:ext cx="12192000" cy="3163824"/>
          </a:xfrm>
          <a:solidFill>
            <a:schemeClr val="accent1">
              <a:lumMod val="75000"/>
            </a:schemeClr>
          </a:solidFill>
        </p:spPr>
        <p:txBody>
          <a:bodyPr/>
          <a:lstStyle>
            <a:lvl1pPr marL="0" indent="0" algn="ctr">
              <a:buNone/>
              <a:defRPr/>
            </a:lvl1pPr>
          </a:lstStyle>
          <a:p>
            <a:r>
              <a:rPr lang="en-US"/>
              <a:t>Click icon to add picture</a:t>
            </a:r>
            <a:endParaRPr lang="en-US" dirty="0"/>
          </a:p>
        </p:txBody>
      </p:sp>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77824" y="896112"/>
            <a:ext cx="6611112" cy="1453896"/>
          </a:xfrm>
        </p:spPr>
        <p:txBody>
          <a:bodyPr anchor="b"/>
          <a:lstStyle>
            <a:lvl1pPr>
              <a:defRPr sz="5400" b="1">
                <a:solidFill>
                  <a:schemeClr val="bg1"/>
                </a:solidFill>
                <a:latin typeface="+mn-lt"/>
              </a:defRPr>
            </a:lvl1pPr>
          </a:lstStyle>
          <a:p>
            <a:r>
              <a:rPr lang="en-US" dirty="0"/>
              <a:t>click to edit master title style</a:t>
            </a:r>
          </a:p>
        </p:txBody>
      </p:sp>
      <p:sp>
        <p:nvSpPr>
          <p:cNvPr id="3" name="Content Placeholder 2">
            <a:extLst>
              <a:ext uri="{FF2B5EF4-FFF2-40B4-BE49-F238E27FC236}">
                <a16:creationId xmlns:a16="http://schemas.microsoft.com/office/drawing/2014/main" id="{B1119AD1-1029-1DE8-E36D-41EF92EDBFC2}"/>
              </a:ext>
            </a:extLst>
          </p:cNvPr>
          <p:cNvSpPr>
            <a:spLocks noGrp="1"/>
          </p:cNvSpPr>
          <p:nvPr>
            <p:ph idx="1"/>
          </p:nvPr>
        </p:nvSpPr>
        <p:spPr>
          <a:xfrm>
            <a:off x="877824" y="3913632"/>
            <a:ext cx="10305288" cy="1746504"/>
          </a:xfrm>
        </p:spPr>
        <p:txBody>
          <a:bodyPr/>
          <a:lstStyle>
            <a:lvl1pPr>
              <a:lnSpc>
                <a:spcPct val="100000"/>
              </a:lnSpc>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Rectangle 8">
            <a:extLst>
              <a:ext uri="{FF2B5EF4-FFF2-40B4-BE49-F238E27FC236}">
                <a16:creationId xmlns:a16="http://schemas.microsoft.com/office/drawing/2014/main" id="{2E67EB87-8CC8-597B-6EC9-8EBA60838A02}"/>
              </a:ext>
            </a:extLst>
          </p:cNvPr>
          <p:cNvSpPr/>
          <p:nvPr userDrawn="1"/>
        </p:nvSpPr>
        <p:spPr>
          <a:xfrm flipV="1">
            <a:off x="11446035" y="6245920"/>
            <a:ext cx="487085" cy="45719"/>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75440036-C3C5-6C07-99C1-04B4835670AD}"/>
              </a:ext>
            </a:extLst>
          </p:cNvPr>
          <p:cNvSpPr>
            <a:spLocks noGrp="1"/>
          </p:cNvSpPr>
          <p:nvPr>
            <p:ph type="ftr" sz="quarter" idx="13"/>
          </p:nvPr>
        </p:nvSpPr>
        <p:spPr/>
        <p:txBody>
          <a:bodyPr/>
          <a:lstStyle>
            <a:lvl1pPr>
              <a:defRPr>
                <a:solidFill>
                  <a:schemeClr val="bg1">
                    <a:alpha val="78000"/>
                  </a:schemeClr>
                </a:solidFill>
              </a:defRPr>
            </a:lvl1pPr>
          </a:lstStyle>
          <a:p>
            <a:r>
              <a:rPr lang="en-US" dirty="0"/>
              <a:t>course title</a:t>
            </a:r>
          </a:p>
        </p:txBody>
      </p:sp>
      <p:sp>
        <p:nvSpPr>
          <p:cNvPr id="6" name="Slide Number Placeholder 5">
            <a:extLst>
              <a:ext uri="{FF2B5EF4-FFF2-40B4-BE49-F238E27FC236}">
                <a16:creationId xmlns:a16="http://schemas.microsoft.com/office/drawing/2014/main" id="{3086AC08-6EB6-7F52-7F52-E874CCF11393}"/>
              </a:ext>
            </a:extLst>
          </p:cNvPr>
          <p:cNvSpPr>
            <a:spLocks noGrp="1"/>
          </p:cNvSpPr>
          <p:nvPr>
            <p:ph type="sldNum" sz="quarter" idx="14"/>
          </p:nvPr>
        </p:nvSpPr>
        <p:spPr/>
        <p:txBody>
          <a:bodyPr/>
          <a:lstStyle>
            <a:lvl1pPr>
              <a:defRPr>
                <a:solidFill>
                  <a:schemeClr val="bg1">
                    <a:alpha val="78000"/>
                  </a:schemeClr>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2613933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77824" y="896112"/>
            <a:ext cx="6611112" cy="1453896"/>
          </a:xfrm>
        </p:spPr>
        <p:txBody>
          <a:bodyPr anchor="b"/>
          <a:lstStyle>
            <a:lvl1pPr>
              <a:defRPr sz="5400" b="1">
                <a:solidFill>
                  <a:schemeClr val="bg1"/>
                </a:solidFill>
                <a:latin typeface="+mn-lt"/>
              </a:defRPr>
            </a:lvl1pPr>
          </a:lstStyle>
          <a:p>
            <a:r>
              <a:rPr lang="en-US" dirty="0"/>
              <a:t>click to edit master title style</a:t>
            </a:r>
          </a:p>
        </p:txBody>
      </p:sp>
      <p:sp>
        <p:nvSpPr>
          <p:cNvPr id="4" name="Picture Placeholder 3">
            <a:extLst>
              <a:ext uri="{FF2B5EF4-FFF2-40B4-BE49-F238E27FC236}">
                <a16:creationId xmlns:a16="http://schemas.microsoft.com/office/drawing/2014/main" id="{A1BAF3EC-96ED-627A-D8DF-71B5521F8C59}"/>
              </a:ext>
            </a:extLst>
          </p:cNvPr>
          <p:cNvSpPr>
            <a:spLocks noGrp="1"/>
          </p:cNvSpPr>
          <p:nvPr>
            <p:ph type="pic" sz="quarter" idx="12"/>
          </p:nvPr>
        </p:nvSpPr>
        <p:spPr>
          <a:xfrm>
            <a:off x="0" y="0"/>
            <a:ext cx="12192000" cy="658368"/>
          </a:xfrm>
          <a:solidFill>
            <a:schemeClr val="accent1">
              <a:lumMod val="75000"/>
            </a:schemeClr>
          </a:solidFill>
        </p:spPr>
        <p:txBody>
          <a:bodyPr/>
          <a:lstStyle>
            <a:lvl1pPr marL="0" indent="0" algn="ctr">
              <a:buNone/>
              <a:defRPr/>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B1119AD1-1029-1DE8-E36D-41EF92EDBFC2}"/>
              </a:ext>
            </a:extLst>
          </p:cNvPr>
          <p:cNvSpPr>
            <a:spLocks noGrp="1"/>
          </p:cNvSpPr>
          <p:nvPr>
            <p:ph idx="1"/>
          </p:nvPr>
        </p:nvSpPr>
        <p:spPr>
          <a:xfrm>
            <a:off x="995680" y="2587752"/>
            <a:ext cx="10075672" cy="3145536"/>
          </a:xfrm>
        </p:spPr>
        <p:txBody>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a:extLst>
              <a:ext uri="{FF2B5EF4-FFF2-40B4-BE49-F238E27FC236}">
                <a16:creationId xmlns:a16="http://schemas.microsoft.com/office/drawing/2014/main" id="{185D9E6C-F9B9-D8DB-178E-4553780AA928}"/>
              </a:ext>
            </a:extLst>
          </p:cNvPr>
          <p:cNvSpPr/>
          <p:nvPr userDrawn="1"/>
        </p:nvSpPr>
        <p:spPr>
          <a:xfrm flipV="1">
            <a:off x="11446035" y="6245920"/>
            <a:ext cx="487085" cy="45719"/>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Footer Placeholder 1">
            <a:extLst>
              <a:ext uri="{FF2B5EF4-FFF2-40B4-BE49-F238E27FC236}">
                <a16:creationId xmlns:a16="http://schemas.microsoft.com/office/drawing/2014/main" id="{5C83E49A-BDF1-7E34-30FE-A4A45160F7AB}"/>
              </a:ext>
            </a:extLst>
          </p:cNvPr>
          <p:cNvSpPr>
            <a:spLocks noGrp="1"/>
          </p:cNvSpPr>
          <p:nvPr>
            <p:ph type="ftr" sz="quarter" idx="13"/>
          </p:nvPr>
        </p:nvSpPr>
        <p:spPr/>
        <p:txBody>
          <a:bodyPr/>
          <a:lstStyle>
            <a:lvl1pPr>
              <a:defRPr>
                <a:solidFill>
                  <a:schemeClr val="bg1">
                    <a:alpha val="78000"/>
                  </a:schemeClr>
                </a:solidFill>
              </a:defRPr>
            </a:lvl1pPr>
          </a:lstStyle>
          <a:p>
            <a:r>
              <a:rPr lang="en-US" dirty="0"/>
              <a:t>course title</a:t>
            </a:r>
          </a:p>
        </p:txBody>
      </p:sp>
      <p:sp>
        <p:nvSpPr>
          <p:cNvPr id="6" name="Slide Number Placeholder 5">
            <a:extLst>
              <a:ext uri="{FF2B5EF4-FFF2-40B4-BE49-F238E27FC236}">
                <a16:creationId xmlns:a16="http://schemas.microsoft.com/office/drawing/2014/main" id="{CE10355B-1B69-AD49-6AB0-3D194609B2F5}"/>
              </a:ext>
            </a:extLst>
          </p:cNvPr>
          <p:cNvSpPr>
            <a:spLocks noGrp="1"/>
          </p:cNvSpPr>
          <p:nvPr>
            <p:ph type="sldNum" sz="quarter" idx="14"/>
          </p:nvPr>
        </p:nvSpPr>
        <p:spPr/>
        <p:txBody>
          <a:bodyPr/>
          <a:lstStyle>
            <a:lvl1pPr>
              <a:defRPr>
                <a:solidFill>
                  <a:schemeClr val="bg1">
                    <a:alpha val="78000"/>
                  </a:schemeClr>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19093479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4"/>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77824" y="896112"/>
            <a:ext cx="6611112" cy="1453896"/>
          </a:xfrm>
        </p:spPr>
        <p:txBody>
          <a:bodyPr anchor="b"/>
          <a:lstStyle>
            <a:lvl1pPr>
              <a:defRPr sz="5400" b="1">
                <a:solidFill>
                  <a:schemeClr val="bg1"/>
                </a:solidFill>
                <a:latin typeface="+mn-lt"/>
              </a:defRPr>
            </a:lvl1pPr>
          </a:lstStyle>
          <a:p>
            <a:r>
              <a:rPr lang="en-US" dirty="0"/>
              <a:t>click to edit master title style</a:t>
            </a:r>
          </a:p>
        </p:txBody>
      </p:sp>
      <p:sp>
        <p:nvSpPr>
          <p:cNvPr id="3" name="Content Placeholder 2">
            <a:extLst>
              <a:ext uri="{FF2B5EF4-FFF2-40B4-BE49-F238E27FC236}">
                <a16:creationId xmlns:a16="http://schemas.microsoft.com/office/drawing/2014/main" id="{B1119AD1-1029-1DE8-E36D-41EF92EDBFC2}"/>
              </a:ext>
            </a:extLst>
          </p:cNvPr>
          <p:cNvSpPr>
            <a:spLocks noGrp="1"/>
          </p:cNvSpPr>
          <p:nvPr>
            <p:ph idx="1"/>
          </p:nvPr>
        </p:nvSpPr>
        <p:spPr>
          <a:xfrm>
            <a:off x="7242048" y="1060704"/>
            <a:ext cx="4069080" cy="1901952"/>
          </a:xfrm>
        </p:spPr>
        <p:txBody>
          <a:bodyPr/>
          <a:lstStyle>
            <a:lvl1pPr marL="0" indent="0">
              <a:lnSpc>
                <a:spcPct val="150000"/>
              </a:lnSpc>
              <a:spcBef>
                <a:spcPts val="0"/>
              </a:spcBef>
              <a:spcAft>
                <a:spcPts val="600"/>
              </a:spcAft>
              <a:buNone/>
              <a:defRPr sz="1800">
                <a:solidFill>
                  <a:schemeClr val="bg1"/>
                </a:solidFill>
              </a:defRPr>
            </a:lvl1pPr>
            <a:lvl2pPr marL="283464">
              <a:defRPr sz="1600">
                <a:solidFill>
                  <a:schemeClr val="bg1"/>
                </a:solidFill>
              </a:defRPr>
            </a:lvl2pPr>
            <a:lvl3pPr marL="566928">
              <a:defRPr sz="1400">
                <a:solidFill>
                  <a:schemeClr val="bg1"/>
                </a:solidFill>
              </a:defRPr>
            </a:lvl3pPr>
            <a:lvl4pPr marL="859536">
              <a:defRPr sz="1200">
                <a:solidFill>
                  <a:schemeClr val="bg1"/>
                </a:solidFill>
              </a:defRPr>
            </a:lvl4pPr>
            <a:lvl5pPr marL="1152144">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a:extLst>
              <a:ext uri="{FF2B5EF4-FFF2-40B4-BE49-F238E27FC236}">
                <a16:creationId xmlns:a16="http://schemas.microsoft.com/office/drawing/2014/main" id="{848162DF-463B-6273-87B0-C2199D9D1057}"/>
              </a:ext>
            </a:extLst>
          </p:cNvPr>
          <p:cNvSpPr>
            <a:spLocks noGrp="1"/>
          </p:cNvSpPr>
          <p:nvPr>
            <p:ph type="pic" sz="quarter" idx="12"/>
          </p:nvPr>
        </p:nvSpPr>
        <p:spPr>
          <a:xfrm>
            <a:off x="0" y="3557016"/>
            <a:ext cx="12192000" cy="3300984"/>
          </a:xfrm>
          <a:custGeom>
            <a:avLst/>
            <a:gdLst>
              <a:gd name="connsiteX0" fmla="*/ 11446035 w 12192000"/>
              <a:gd name="connsiteY0" fmla="*/ 2688904 h 3300984"/>
              <a:gd name="connsiteX1" fmla="*/ 11446035 w 12192000"/>
              <a:gd name="connsiteY1" fmla="*/ 2734623 h 3300984"/>
              <a:gd name="connsiteX2" fmla="*/ 11933120 w 12192000"/>
              <a:gd name="connsiteY2" fmla="*/ 2734623 h 3300984"/>
              <a:gd name="connsiteX3" fmla="*/ 11933120 w 12192000"/>
              <a:gd name="connsiteY3" fmla="*/ 2688904 h 3300984"/>
              <a:gd name="connsiteX4" fmla="*/ 0 w 12192000"/>
              <a:gd name="connsiteY4" fmla="*/ 0 h 3300984"/>
              <a:gd name="connsiteX5" fmla="*/ 12192000 w 12192000"/>
              <a:gd name="connsiteY5" fmla="*/ 0 h 3300984"/>
              <a:gd name="connsiteX6" fmla="*/ 12192000 w 12192000"/>
              <a:gd name="connsiteY6" fmla="*/ 3300984 h 3300984"/>
              <a:gd name="connsiteX7" fmla="*/ 0 w 12192000"/>
              <a:gd name="connsiteY7" fmla="*/ 3300984 h 3300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300984">
                <a:moveTo>
                  <a:pt x="11446035" y="2688904"/>
                </a:moveTo>
                <a:lnTo>
                  <a:pt x="11446035" y="2734623"/>
                </a:lnTo>
                <a:lnTo>
                  <a:pt x="11933120" y="2734623"/>
                </a:lnTo>
                <a:lnTo>
                  <a:pt x="11933120" y="2688904"/>
                </a:lnTo>
                <a:close/>
                <a:moveTo>
                  <a:pt x="0" y="0"/>
                </a:moveTo>
                <a:lnTo>
                  <a:pt x="12192000" y="0"/>
                </a:lnTo>
                <a:lnTo>
                  <a:pt x="12192000" y="3300984"/>
                </a:lnTo>
                <a:lnTo>
                  <a:pt x="0" y="3300984"/>
                </a:lnTo>
                <a:close/>
              </a:path>
            </a:pathLst>
          </a:custGeom>
          <a:solidFill>
            <a:schemeClr val="accent4">
              <a:lumMod val="75000"/>
            </a:schemeClr>
          </a:solidFill>
        </p:spPr>
        <p:txBody>
          <a:bodyPr wrap="square" anchor="ctr">
            <a:noAutofit/>
          </a:bodyPr>
          <a:lstStyle>
            <a:lvl1pPr marL="0" indent="0" algn="ctr">
              <a:buNone/>
              <a:defRPr>
                <a:solidFill>
                  <a:schemeClr val="bg1"/>
                </a:solidFill>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72422ED3-8684-C41B-4675-BBDC2C8E5B5B}"/>
              </a:ext>
            </a:extLst>
          </p:cNvPr>
          <p:cNvSpPr>
            <a:spLocks noGrp="1"/>
          </p:cNvSpPr>
          <p:nvPr>
            <p:ph type="ftr" sz="quarter" idx="13"/>
          </p:nvPr>
        </p:nvSpPr>
        <p:spPr/>
        <p:txBody>
          <a:bodyPr/>
          <a:lstStyle>
            <a:lvl1pPr>
              <a:defRPr>
                <a:solidFill>
                  <a:schemeClr val="bg1">
                    <a:alpha val="78000"/>
                  </a:schemeClr>
                </a:solidFill>
              </a:defRPr>
            </a:lvl1pPr>
          </a:lstStyle>
          <a:p>
            <a:r>
              <a:rPr lang="en-US" dirty="0"/>
              <a:t>course title</a:t>
            </a:r>
          </a:p>
        </p:txBody>
      </p:sp>
      <p:sp>
        <p:nvSpPr>
          <p:cNvPr id="9" name="Slide Number Placeholder 8">
            <a:extLst>
              <a:ext uri="{FF2B5EF4-FFF2-40B4-BE49-F238E27FC236}">
                <a16:creationId xmlns:a16="http://schemas.microsoft.com/office/drawing/2014/main" id="{F9CE6B05-7A34-DD4C-91AD-29F26B6F9CF5}"/>
              </a:ext>
            </a:extLst>
          </p:cNvPr>
          <p:cNvSpPr>
            <a:spLocks noGrp="1"/>
          </p:cNvSpPr>
          <p:nvPr>
            <p:ph type="sldNum" sz="quarter" idx="14"/>
          </p:nvPr>
        </p:nvSpPr>
        <p:spPr/>
        <p:txBody>
          <a:bodyPr/>
          <a:lstStyle>
            <a:lvl1pPr>
              <a:defRPr>
                <a:solidFill>
                  <a:schemeClr val="bg1">
                    <a:alpha val="78000"/>
                  </a:schemeClr>
                </a:solidFill>
              </a:defRPr>
            </a:lvl1pPr>
          </a:lstStyle>
          <a:p>
            <a:fld id="{8058A7CE-F400-7B46-9E16-10D36E8C32FD}" type="slidenum">
              <a:rPr lang="en-US" smtClean="0"/>
              <a:pPr/>
              <a:t>‹#›</a:t>
            </a:fld>
            <a:endParaRPr lang="en-US" dirty="0"/>
          </a:p>
        </p:txBody>
      </p:sp>
      <p:sp>
        <p:nvSpPr>
          <p:cNvPr id="11" name="Rectangle 10">
            <a:extLst>
              <a:ext uri="{FF2B5EF4-FFF2-40B4-BE49-F238E27FC236}">
                <a16:creationId xmlns:a16="http://schemas.microsoft.com/office/drawing/2014/main" id="{2B84A137-9DB1-1EF0-305E-7DB76003BEEF}"/>
              </a:ext>
            </a:extLst>
          </p:cNvPr>
          <p:cNvSpPr/>
          <p:nvPr userDrawn="1"/>
        </p:nvSpPr>
        <p:spPr>
          <a:xfrm flipV="1">
            <a:off x="11446035" y="6245920"/>
            <a:ext cx="487085" cy="45719"/>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262362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B204B-5F84-6245-AE72-7A8C5B7310C3}"/>
              </a:ext>
            </a:extLst>
          </p:cNvPr>
          <p:cNvSpPr>
            <a:spLocks noGrp="1"/>
          </p:cNvSpPr>
          <p:nvPr>
            <p:ph type="title" hasCustomPrompt="1"/>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383AB472-C06F-6BEF-0C0E-65EA59CA73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6ADE38-8A0A-0F93-DE98-1E3265816C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AF4E7A33-CA4E-DAED-6589-1B5DC61ACF65}"/>
              </a:ext>
            </a:extLst>
          </p:cNvPr>
          <p:cNvSpPr>
            <a:spLocks noGrp="1"/>
          </p:cNvSpPr>
          <p:nvPr>
            <p:ph type="ftr" sz="quarter" idx="11"/>
          </p:nvPr>
        </p:nvSpPr>
        <p:spPr/>
        <p:txBody>
          <a:bodyPr/>
          <a:lstStyle/>
          <a:p>
            <a:r>
              <a:rPr lang="en-US" dirty="0"/>
              <a:t>course title</a:t>
            </a:r>
          </a:p>
        </p:txBody>
      </p:sp>
      <p:sp>
        <p:nvSpPr>
          <p:cNvPr id="7" name="Slide Number Placeholder 6">
            <a:extLst>
              <a:ext uri="{FF2B5EF4-FFF2-40B4-BE49-F238E27FC236}">
                <a16:creationId xmlns:a16="http://schemas.microsoft.com/office/drawing/2014/main" id="{95EACFDC-DFA7-1C09-92B3-D574BA94E252}"/>
              </a:ext>
            </a:extLst>
          </p:cNvPr>
          <p:cNvSpPr>
            <a:spLocks noGrp="1"/>
          </p:cNvSpPr>
          <p:nvPr>
            <p:ph type="sldNum" sz="quarter" idx="12"/>
          </p:nvPr>
        </p:nvSpPr>
        <p:spPr/>
        <p:txBody>
          <a:bodyPr/>
          <a:lstStyle/>
          <a:p>
            <a:fld id="{8058A7CE-F400-7B46-9E16-10D36E8C32FD}" type="slidenum">
              <a:rPr lang="en-US" smtClean="0"/>
              <a:t>‹#›</a:t>
            </a:fld>
            <a:endParaRPr lang="en-US" dirty="0"/>
          </a:p>
        </p:txBody>
      </p:sp>
    </p:spTree>
    <p:extLst>
      <p:ext uri="{BB962C8B-B14F-4D97-AF65-F5344CB8AC3E}">
        <p14:creationId xmlns:p14="http://schemas.microsoft.com/office/powerpoint/2010/main" val="37984679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BABB4-22CD-17FF-907C-C72C3F1B5BE8}"/>
              </a:ext>
            </a:extLst>
          </p:cNvPr>
          <p:cNvSpPr>
            <a:spLocks noGrp="1"/>
          </p:cNvSpPr>
          <p:nvPr>
            <p:ph type="title" hasCustomPrompt="1"/>
          </p:nvPr>
        </p:nvSpPr>
        <p:spPr/>
        <p:txBody>
          <a:bodyPr/>
          <a:lstStyle/>
          <a:p>
            <a:r>
              <a:rPr lang="en-US" dirty="0"/>
              <a:t>click to edit master title style</a:t>
            </a:r>
          </a:p>
        </p:txBody>
      </p:sp>
      <p:sp>
        <p:nvSpPr>
          <p:cNvPr id="6" name="Footer Placeholder 5">
            <a:extLst>
              <a:ext uri="{FF2B5EF4-FFF2-40B4-BE49-F238E27FC236}">
                <a16:creationId xmlns:a16="http://schemas.microsoft.com/office/drawing/2014/main" id="{DFA3A82B-AB98-7510-5B1F-000D214C740D}"/>
              </a:ext>
            </a:extLst>
          </p:cNvPr>
          <p:cNvSpPr>
            <a:spLocks noGrp="1"/>
          </p:cNvSpPr>
          <p:nvPr>
            <p:ph type="ftr" sz="quarter" idx="10"/>
          </p:nvPr>
        </p:nvSpPr>
        <p:spPr/>
        <p:txBody>
          <a:bodyPr/>
          <a:lstStyle/>
          <a:p>
            <a:r>
              <a:rPr lang="en-US" dirty="0"/>
              <a:t>course title</a:t>
            </a:r>
          </a:p>
        </p:txBody>
      </p:sp>
      <p:sp>
        <p:nvSpPr>
          <p:cNvPr id="7" name="Slide Number Placeholder 6">
            <a:extLst>
              <a:ext uri="{FF2B5EF4-FFF2-40B4-BE49-F238E27FC236}">
                <a16:creationId xmlns:a16="http://schemas.microsoft.com/office/drawing/2014/main" id="{2D0B29A9-FB61-93CF-3836-717038D2EDA0}"/>
              </a:ext>
            </a:extLst>
          </p:cNvPr>
          <p:cNvSpPr>
            <a:spLocks noGrp="1"/>
          </p:cNvSpPr>
          <p:nvPr>
            <p:ph type="sldNum" sz="quarter" idx="11"/>
          </p:nvPr>
        </p:nvSpPr>
        <p:spPr/>
        <p:txBody>
          <a:body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23277390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0D3EE89-1608-EDAC-C029-E4E550F00E17}"/>
              </a:ext>
            </a:extLst>
          </p:cNvPr>
          <p:cNvSpPr>
            <a:spLocks noGrp="1"/>
          </p:cNvSpPr>
          <p:nvPr>
            <p:ph type="ftr" sz="quarter" idx="10"/>
          </p:nvPr>
        </p:nvSpPr>
        <p:spPr/>
        <p:txBody>
          <a:bodyPr/>
          <a:lstStyle/>
          <a:p>
            <a:r>
              <a:rPr lang="en-US" dirty="0"/>
              <a:t>course title</a:t>
            </a:r>
          </a:p>
        </p:txBody>
      </p:sp>
      <p:sp>
        <p:nvSpPr>
          <p:cNvPr id="6" name="Slide Number Placeholder 5">
            <a:extLst>
              <a:ext uri="{FF2B5EF4-FFF2-40B4-BE49-F238E27FC236}">
                <a16:creationId xmlns:a16="http://schemas.microsoft.com/office/drawing/2014/main" id="{BACD47AD-6129-B223-8047-C719153A4C73}"/>
              </a:ext>
            </a:extLst>
          </p:cNvPr>
          <p:cNvSpPr>
            <a:spLocks noGrp="1"/>
          </p:cNvSpPr>
          <p:nvPr>
            <p:ph type="sldNum" sz="quarter" idx="11"/>
          </p:nvPr>
        </p:nvSpPr>
        <p:spPr/>
        <p:txBody>
          <a:body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19567314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989DB-50DC-20A4-2341-EC5E6AF6FF9A}"/>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B226305-7761-21B5-BED4-42833BBEBA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E96E8B-F843-EF0E-F259-D3BA3F2173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7">
            <a:extLst>
              <a:ext uri="{FF2B5EF4-FFF2-40B4-BE49-F238E27FC236}">
                <a16:creationId xmlns:a16="http://schemas.microsoft.com/office/drawing/2014/main" id="{771237E1-6846-B0F5-86C9-7BC757AACBAF}"/>
              </a:ext>
            </a:extLst>
          </p:cNvPr>
          <p:cNvSpPr>
            <a:spLocks noGrp="1"/>
          </p:cNvSpPr>
          <p:nvPr>
            <p:ph type="ftr" sz="quarter" idx="10"/>
          </p:nvPr>
        </p:nvSpPr>
        <p:spPr/>
        <p:txBody>
          <a:bodyPr/>
          <a:lstStyle/>
          <a:p>
            <a:r>
              <a:rPr lang="en-US" dirty="0"/>
              <a:t>course title</a:t>
            </a:r>
          </a:p>
        </p:txBody>
      </p:sp>
      <p:sp>
        <p:nvSpPr>
          <p:cNvPr id="9" name="Slide Number Placeholder 8">
            <a:extLst>
              <a:ext uri="{FF2B5EF4-FFF2-40B4-BE49-F238E27FC236}">
                <a16:creationId xmlns:a16="http://schemas.microsoft.com/office/drawing/2014/main" id="{28D90CB2-96B7-2FE3-2F3A-4A4C704BB5E9}"/>
              </a:ext>
            </a:extLst>
          </p:cNvPr>
          <p:cNvSpPr>
            <a:spLocks noGrp="1"/>
          </p:cNvSpPr>
          <p:nvPr>
            <p:ph type="sldNum" sz="quarter" idx="11"/>
          </p:nvPr>
        </p:nvSpPr>
        <p:spPr/>
        <p:txBody>
          <a:body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1680328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4567E9-2483-C330-76B4-52F75C9504A9}"/>
              </a:ext>
            </a:extLst>
          </p:cNvPr>
          <p:cNvSpPr>
            <a:spLocks noGrp="1"/>
          </p:cNvSpPr>
          <p:nvPr>
            <p:ph type="title" hasCustomPrompt="1"/>
          </p:nvPr>
        </p:nvSpPr>
        <p:spPr>
          <a:xfrm>
            <a:off x="877824" y="1517904"/>
            <a:ext cx="4416552" cy="1572768"/>
          </a:xfrm>
        </p:spPr>
        <p:txBody>
          <a:bodyPr anchor="b"/>
          <a:lstStyle>
            <a:lvl1pPr>
              <a:defRPr sz="5400" b="1">
                <a:solidFill>
                  <a:schemeClr val="bg1"/>
                </a:solidFill>
                <a:latin typeface="+mn-lt"/>
              </a:defRPr>
            </a:lvl1pPr>
          </a:lstStyle>
          <a:p>
            <a:r>
              <a:rPr lang="en-US" dirty="0"/>
              <a:t>click to edit master title style</a:t>
            </a:r>
          </a:p>
        </p:txBody>
      </p:sp>
      <p:sp>
        <p:nvSpPr>
          <p:cNvPr id="7" name="Footer Placeholder 6">
            <a:extLst>
              <a:ext uri="{FF2B5EF4-FFF2-40B4-BE49-F238E27FC236}">
                <a16:creationId xmlns:a16="http://schemas.microsoft.com/office/drawing/2014/main" id="{B5DF0DBE-FBE3-E653-13B1-8A27023E2F1E}"/>
              </a:ext>
            </a:extLst>
          </p:cNvPr>
          <p:cNvSpPr>
            <a:spLocks noGrp="1"/>
          </p:cNvSpPr>
          <p:nvPr>
            <p:ph type="ftr" sz="quarter" idx="11"/>
          </p:nvPr>
        </p:nvSpPr>
        <p:spPr/>
        <p:txBody>
          <a:bodyPr/>
          <a:lstStyle>
            <a:lvl1pPr>
              <a:defRPr>
                <a:solidFill>
                  <a:schemeClr val="bg1">
                    <a:alpha val="78000"/>
                  </a:schemeClr>
                </a:solidFill>
              </a:defRPr>
            </a:lvl1pPr>
          </a:lstStyle>
          <a:p>
            <a:r>
              <a:rPr lang="en-US" dirty="0"/>
              <a:t>course title</a:t>
            </a:r>
          </a:p>
        </p:txBody>
      </p:sp>
      <p:sp>
        <p:nvSpPr>
          <p:cNvPr id="3" name="Text Placeholder 2">
            <a:extLst>
              <a:ext uri="{FF2B5EF4-FFF2-40B4-BE49-F238E27FC236}">
                <a16:creationId xmlns:a16="http://schemas.microsoft.com/office/drawing/2014/main" id="{C4EA9653-6F42-EC48-B443-D3FF0CD0D4C1}"/>
              </a:ext>
            </a:extLst>
          </p:cNvPr>
          <p:cNvSpPr>
            <a:spLocks noGrp="1"/>
          </p:cNvSpPr>
          <p:nvPr>
            <p:ph type="body" idx="1"/>
          </p:nvPr>
        </p:nvSpPr>
        <p:spPr>
          <a:xfrm>
            <a:off x="877824" y="3429000"/>
            <a:ext cx="4242816" cy="2350008"/>
          </a:xfrm>
        </p:spPr>
        <p:txBody>
          <a:bodyPr/>
          <a:lstStyle>
            <a:lvl1pPr marL="0" indent="0" algn="l">
              <a:spcBef>
                <a:spcPts val="0"/>
              </a:spcBef>
              <a:buNone/>
              <a:defRPr sz="18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Picture Placeholder 11">
            <a:extLst>
              <a:ext uri="{FF2B5EF4-FFF2-40B4-BE49-F238E27FC236}">
                <a16:creationId xmlns:a16="http://schemas.microsoft.com/office/drawing/2014/main" id="{6DD0971A-C596-F81B-B6DF-4B71CD042706}"/>
              </a:ext>
            </a:extLst>
          </p:cNvPr>
          <p:cNvSpPr>
            <a:spLocks noGrp="1"/>
          </p:cNvSpPr>
          <p:nvPr>
            <p:ph type="pic" sz="quarter" idx="10"/>
          </p:nvPr>
        </p:nvSpPr>
        <p:spPr>
          <a:xfrm>
            <a:off x="5690616" y="0"/>
            <a:ext cx="6501384" cy="6858000"/>
          </a:xfrm>
          <a:custGeom>
            <a:avLst/>
            <a:gdLst>
              <a:gd name="connsiteX0" fmla="*/ 5755419 w 6501384"/>
              <a:gd name="connsiteY0" fmla="*/ 6245920 h 6858000"/>
              <a:gd name="connsiteX1" fmla="*/ 5755419 w 6501384"/>
              <a:gd name="connsiteY1" fmla="*/ 6291639 h 6858000"/>
              <a:gd name="connsiteX2" fmla="*/ 6242504 w 6501384"/>
              <a:gd name="connsiteY2" fmla="*/ 6291639 h 6858000"/>
              <a:gd name="connsiteX3" fmla="*/ 6242504 w 6501384"/>
              <a:gd name="connsiteY3" fmla="*/ 6245920 h 6858000"/>
              <a:gd name="connsiteX4" fmla="*/ 0 w 6501384"/>
              <a:gd name="connsiteY4" fmla="*/ 0 h 6858000"/>
              <a:gd name="connsiteX5" fmla="*/ 6501384 w 6501384"/>
              <a:gd name="connsiteY5" fmla="*/ 0 h 6858000"/>
              <a:gd name="connsiteX6" fmla="*/ 6501384 w 6501384"/>
              <a:gd name="connsiteY6" fmla="*/ 6858000 h 6858000"/>
              <a:gd name="connsiteX7" fmla="*/ 0 w 650138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01384" h="6858000">
                <a:moveTo>
                  <a:pt x="5755419" y="6245920"/>
                </a:moveTo>
                <a:lnTo>
                  <a:pt x="5755419" y="6291639"/>
                </a:lnTo>
                <a:lnTo>
                  <a:pt x="6242504" y="6291639"/>
                </a:lnTo>
                <a:lnTo>
                  <a:pt x="6242504" y="6245920"/>
                </a:lnTo>
                <a:close/>
                <a:moveTo>
                  <a:pt x="0" y="0"/>
                </a:moveTo>
                <a:lnTo>
                  <a:pt x="6501384" y="0"/>
                </a:lnTo>
                <a:lnTo>
                  <a:pt x="6501384" y="6858000"/>
                </a:lnTo>
                <a:lnTo>
                  <a:pt x="0" y="6858000"/>
                </a:lnTo>
                <a:close/>
              </a:path>
            </a:pathLst>
          </a:custGeom>
          <a:solidFill>
            <a:schemeClr val="bg1">
              <a:lumMod val="95000"/>
            </a:schemeClr>
          </a:solidFill>
        </p:spPr>
        <p:txBody>
          <a:bodyPr wrap="square" anchor="ctr">
            <a:noAutofit/>
          </a:bodyPr>
          <a:lstStyle>
            <a:lvl1pPr marL="0" indent="0" algn="ctr">
              <a:buNone/>
              <a:defRPr/>
            </a:lvl1pPr>
          </a:lstStyle>
          <a:p>
            <a:r>
              <a:rPr lang="en-US"/>
              <a:t>Click icon to add picture</a:t>
            </a:r>
            <a:endParaRPr lang="en-US" dirty="0"/>
          </a:p>
        </p:txBody>
      </p:sp>
      <p:sp>
        <p:nvSpPr>
          <p:cNvPr id="13" name="Rectangle 12">
            <a:extLst>
              <a:ext uri="{FF2B5EF4-FFF2-40B4-BE49-F238E27FC236}">
                <a16:creationId xmlns:a16="http://schemas.microsoft.com/office/drawing/2014/main" id="{15B50D50-73C7-3F50-52F5-210AF03CEA5F}"/>
              </a:ext>
            </a:extLst>
          </p:cNvPr>
          <p:cNvSpPr/>
          <p:nvPr userDrawn="1"/>
        </p:nvSpPr>
        <p:spPr>
          <a:xfrm flipV="1">
            <a:off x="11446035" y="6245920"/>
            <a:ext cx="487085" cy="45719"/>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7">
            <a:extLst>
              <a:ext uri="{FF2B5EF4-FFF2-40B4-BE49-F238E27FC236}">
                <a16:creationId xmlns:a16="http://schemas.microsoft.com/office/drawing/2014/main" id="{4339096C-E86B-C5A9-1F2F-E4FD0552DEF8}"/>
              </a:ext>
            </a:extLst>
          </p:cNvPr>
          <p:cNvSpPr>
            <a:spLocks noGrp="1"/>
          </p:cNvSpPr>
          <p:nvPr>
            <p:ph type="sldNum" sz="quarter" idx="12"/>
          </p:nvPr>
        </p:nvSpPr>
        <p:spPr/>
        <p:txBody>
          <a:bodyPr/>
          <a:lstStyle>
            <a:lvl1pPr>
              <a:defRPr>
                <a:solidFill>
                  <a:schemeClr val="bg1">
                    <a:alpha val="78000"/>
                  </a:schemeClr>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3317380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4_Title and Content">
    <p:bg>
      <p:bgPr>
        <a:solidFill>
          <a:schemeClr val="accent1">
            <a:lumMod val="50000"/>
          </a:schemeClr>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1BAF3EC-96ED-627A-D8DF-71B5521F8C59}"/>
              </a:ext>
            </a:extLst>
          </p:cNvPr>
          <p:cNvSpPr>
            <a:spLocks noGrp="1"/>
          </p:cNvSpPr>
          <p:nvPr>
            <p:ph type="pic" sz="quarter" idx="12"/>
          </p:nvPr>
        </p:nvSpPr>
        <p:spPr>
          <a:xfrm>
            <a:off x="0" y="-23150"/>
            <a:ext cx="12192000" cy="3730752"/>
          </a:xfrm>
          <a:solidFill>
            <a:schemeClr val="accent1">
              <a:lumMod val="75000"/>
            </a:schemeClr>
          </a:solidFill>
        </p:spPr>
        <p:txBody>
          <a:bodyPr/>
          <a:lstStyle>
            <a:lvl1pPr marL="0" indent="0" algn="ctr">
              <a:buNone/>
              <a:defRPr/>
            </a:lvl1pPr>
          </a:lstStyle>
          <a:p>
            <a:r>
              <a:rPr lang="en-US"/>
              <a:t>Click icon to add picture</a:t>
            </a:r>
            <a:endParaRPr lang="en-US" dirty="0"/>
          </a:p>
        </p:txBody>
      </p:sp>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77824" y="896112"/>
            <a:ext cx="6611112" cy="1453896"/>
          </a:xfrm>
        </p:spPr>
        <p:txBody>
          <a:bodyPr anchor="b"/>
          <a:lstStyle>
            <a:lvl1pPr>
              <a:defRPr sz="5400" b="1">
                <a:solidFill>
                  <a:schemeClr val="bg1"/>
                </a:solidFill>
                <a:latin typeface="+mn-lt"/>
              </a:defRPr>
            </a:lvl1pPr>
          </a:lstStyle>
          <a:p>
            <a:r>
              <a:rPr lang="en-US" dirty="0"/>
              <a:t>click to edit master title style</a:t>
            </a:r>
          </a:p>
        </p:txBody>
      </p:sp>
      <p:sp>
        <p:nvSpPr>
          <p:cNvPr id="18" name="Text Placeholder 17">
            <a:extLst>
              <a:ext uri="{FF2B5EF4-FFF2-40B4-BE49-F238E27FC236}">
                <a16:creationId xmlns:a16="http://schemas.microsoft.com/office/drawing/2014/main" id="{37E7FED9-E80E-C940-F98B-AB755EE20D52}"/>
              </a:ext>
            </a:extLst>
          </p:cNvPr>
          <p:cNvSpPr>
            <a:spLocks noGrp="1"/>
          </p:cNvSpPr>
          <p:nvPr>
            <p:ph type="body" sz="quarter" idx="23" hasCustomPrompt="1"/>
          </p:nvPr>
        </p:nvSpPr>
        <p:spPr>
          <a:xfrm>
            <a:off x="1922091" y="4325692"/>
            <a:ext cx="1289304" cy="813816"/>
          </a:xfrm>
        </p:spPr>
        <p:txBody>
          <a:bodyPr/>
          <a:lstStyle>
            <a:lvl1pPr marL="0" indent="0">
              <a:buNone/>
              <a:defRPr sz="5400" b="1">
                <a:solidFill>
                  <a:schemeClr val="bg1"/>
                </a:solidFill>
              </a:defRPr>
            </a:lvl1pPr>
          </a:lstStyle>
          <a:p>
            <a:pPr lvl="0"/>
            <a:r>
              <a:rPr lang="en-US" dirty="0"/>
              <a:t>00</a:t>
            </a:r>
          </a:p>
        </p:txBody>
      </p:sp>
      <p:sp>
        <p:nvSpPr>
          <p:cNvPr id="5" name="Text Placeholder 4">
            <a:extLst>
              <a:ext uri="{FF2B5EF4-FFF2-40B4-BE49-F238E27FC236}">
                <a16:creationId xmlns:a16="http://schemas.microsoft.com/office/drawing/2014/main" id="{FD759331-56CA-A5B3-ECFB-757CC5B9E3D0}"/>
              </a:ext>
            </a:extLst>
          </p:cNvPr>
          <p:cNvSpPr>
            <a:spLocks noGrp="1"/>
          </p:cNvSpPr>
          <p:nvPr>
            <p:ph type="body" sz="quarter" idx="13"/>
          </p:nvPr>
        </p:nvSpPr>
        <p:spPr>
          <a:xfrm>
            <a:off x="1956816" y="4809744"/>
            <a:ext cx="1188720" cy="292608"/>
          </a:xfrm>
          <a:solidFill>
            <a:schemeClr val="accent1">
              <a:lumMod val="50000"/>
            </a:schemeClr>
          </a:solidFill>
        </p:spPr>
        <p:txBody>
          <a:bodyPr anchor="b"/>
          <a:lstStyle>
            <a:lvl1pPr marL="0" indent="0">
              <a:lnSpc>
                <a:spcPct val="100000"/>
              </a:lnSpc>
              <a:spcBef>
                <a:spcPts val="0"/>
              </a:spcBef>
              <a:buNone/>
              <a:defRPr sz="1400" b="1">
                <a:solidFill>
                  <a:schemeClr val="bg1"/>
                </a:solidFill>
              </a:defRPr>
            </a:lvl1pPr>
          </a:lstStyle>
          <a:p>
            <a:pPr lvl="0"/>
            <a:r>
              <a:rPr lang="en-US"/>
              <a:t>Click to edit Master text styles</a:t>
            </a:r>
          </a:p>
        </p:txBody>
      </p:sp>
      <p:sp>
        <p:nvSpPr>
          <p:cNvPr id="12" name="Text Placeholder 11">
            <a:extLst>
              <a:ext uri="{FF2B5EF4-FFF2-40B4-BE49-F238E27FC236}">
                <a16:creationId xmlns:a16="http://schemas.microsoft.com/office/drawing/2014/main" id="{D1D1D906-0BC4-FEE6-C101-A96C6910656F}"/>
              </a:ext>
            </a:extLst>
          </p:cNvPr>
          <p:cNvSpPr>
            <a:spLocks noGrp="1"/>
          </p:cNvSpPr>
          <p:nvPr>
            <p:ph type="body" sz="quarter" idx="18"/>
          </p:nvPr>
        </p:nvSpPr>
        <p:spPr>
          <a:xfrm>
            <a:off x="1956816" y="5248656"/>
            <a:ext cx="1627632" cy="1042416"/>
          </a:xfrm>
        </p:spPr>
        <p:txBody>
          <a:bodyPr/>
          <a:lstStyle>
            <a:lvl1pPr marL="0" indent="0">
              <a:spcBef>
                <a:spcPts val="0"/>
              </a:spcBef>
              <a:buNone/>
              <a:defRPr sz="1400">
                <a:solidFill>
                  <a:schemeClr val="bg1"/>
                </a:solidFill>
              </a:defRPr>
            </a:lvl1pPr>
          </a:lstStyle>
          <a:p>
            <a:pPr lvl="0"/>
            <a:r>
              <a:rPr lang="en-US"/>
              <a:t>Click to edit Master text styles</a:t>
            </a:r>
          </a:p>
        </p:txBody>
      </p:sp>
      <p:sp>
        <p:nvSpPr>
          <p:cNvPr id="19" name="Text Placeholder 17">
            <a:extLst>
              <a:ext uri="{FF2B5EF4-FFF2-40B4-BE49-F238E27FC236}">
                <a16:creationId xmlns:a16="http://schemas.microsoft.com/office/drawing/2014/main" id="{E30AA8E2-6DF5-EF83-796A-52DC1B42BA7D}"/>
              </a:ext>
            </a:extLst>
          </p:cNvPr>
          <p:cNvSpPr>
            <a:spLocks noGrp="1"/>
          </p:cNvSpPr>
          <p:nvPr>
            <p:ph type="body" sz="quarter" idx="24" hasCustomPrompt="1"/>
          </p:nvPr>
        </p:nvSpPr>
        <p:spPr>
          <a:xfrm>
            <a:off x="3677739" y="4325692"/>
            <a:ext cx="1289304" cy="813816"/>
          </a:xfrm>
        </p:spPr>
        <p:txBody>
          <a:bodyPr/>
          <a:lstStyle>
            <a:lvl1pPr marL="0" indent="0">
              <a:buNone/>
              <a:defRPr sz="5400" b="1">
                <a:solidFill>
                  <a:schemeClr val="bg1"/>
                </a:solidFill>
              </a:defRPr>
            </a:lvl1pPr>
          </a:lstStyle>
          <a:p>
            <a:pPr lvl="0"/>
            <a:r>
              <a:rPr lang="en-US" dirty="0"/>
              <a:t>00</a:t>
            </a:r>
          </a:p>
        </p:txBody>
      </p:sp>
      <p:sp>
        <p:nvSpPr>
          <p:cNvPr id="8" name="Text Placeholder 4">
            <a:extLst>
              <a:ext uri="{FF2B5EF4-FFF2-40B4-BE49-F238E27FC236}">
                <a16:creationId xmlns:a16="http://schemas.microsoft.com/office/drawing/2014/main" id="{12E6D84C-E8F7-4012-F33F-2BC73176DFEA}"/>
              </a:ext>
            </a:extLst>
          </p:cNvPr>
          <p:cNvSpPr>
            <a:spLocks noGrp="1"/>
          </p:cNvSpPr>
          <p:nvPr>
            <p:ph type="body" sz="quarter" idx="14"/>
          </p:nvPr>
        </p:nvSpPr>
        <p:spPr>
          <a:xfrm>
            <a:off x="3694176" y="4809744"/>
            <a:ext cx="1188720" cy="292608"/>
          </a:xfrm>
          <a:solidFill>
            <a:schemeClr val="accent1">
              <a:lumMod val="50000"/>
            </a:schemeClr>
          </a:solidFill>
        </p:spPr>
        <p:txBody>
          <a:bodyPr anchor="b"/>
          <a:lstStyle>
            <a:lvl1pPr marL="0" indent="0">
              <a:lnSpc>
                <a:spcPct val="100000"/>
              </a:lnSpc>
              <a:spcBef>
                <a:spcPts val="0"/>
              </a:spcBef>
              <a:buNone/>
              <a:defRPr sz="1400" b="1">
                <a:solidFill>
                  <a:schemeClr val="bg1"/>
                </a:solidFill>
              </a:defRPr>
            </a:lvl1pPr>
          </a:lstStyle>
          <a:p>
            <a:pPr lvl="0"/>
            <a:r>
              <a:rPr lang="en-US"/>
              <a:t>Click to edit Master text styles</a:t>
            </a:r>
          </a:p>
        </p:txBody>
      </p:sp>
      <p:sp>
        <p:nvSpPr>
          <p:cNvPr id="13" name="Text Placeholder 11">
            <a:extLst>
              <a:ext uri="{FF2B5EF4-FFF2-40B4-BE49-F238E27FC236}">
                <a16:creationId xmlns:a16="http://schemas.microsoft.com/office/drawing/2014/main" id="{B5C6931C-E330-4493-0643-D5997565908C}"/>
              </a:ext>
            </a:extLst>
          </p:cNvPr>
          <p:cNvSpPr>
            <a:spLocks noGrp="1"/>
          </p:cNvSpPr>
          <p:nvPr>
            <p:ph type="body" sz="quarter" idx="19"/>
          </p:nvPr>
        </p:nvSpPr>
        <p:spPr>
          <a:xfrm>
            <a:off x="3694176" y="5248656"/>
            <a:ext cx="1627632" cy="1042416"/>
          </a:xfrm>
        </p:spPr>
        <p:txBody>
          <a:bodyPr/>
          <a:lstStyle>
            <a:lvl1pPr marL="0" indent="0">
              <a:spcBef>
                <a:spcPts val="0"/>
              </a:spcBef>
              <a:buNone/>
              <a:defRPr sz="1400">
                <a:solidFill>
                  <a:schemeClr val="bg1"/>
                </a:solidFill>
              </a:defRPr>
            </a:lvl1pPr>
          </a:lstStyle>
          <a:p>
            <a:pPr lvl="0"/>
            <a:r>
              <a:rPr lang="en-US"/>
              <a:t>Click to edit Master text styles</a:t>
            </a:r>
          </a:p>
        </p:txBody>
      </p:sp>
      <p:sp>
        <p:nvSpPr>
          <p:cNvPr id="20" name="Text Placeholder 17">
            <a:extLst>
              <a:ext uri="{FF2B5EF4-FFF2-40B4-BE49-F238E27FC236}">
                <a16:creationId xmlns:a16="http://schemas.microsoft.com/office/drawing/2014/main" id="{CBD2F4CC-8E51-87CF-F79A-F27C3CEB5649}"/>
              </a:ext>
            </a:extLst>
          </p:cNvPr>
          <p:cNvSpPr>
            <a:spLocks noGrp="1"/>
          </p:cNvSpPr>
          <p:nvPr>
            <p:ph type="body" sz="quarter" idx="25" hasCustomPrompt="1"/>
          </p:nvPr>
        </p:nvSpPr>
        <p:spPr>
          <a:xfrm>
            <a:off x="5467044" y="4325692"/>
            <a:ext cx="1289304" cy="813816"/>
          </a:xfrm>
        </p:spPr>
        <p:txBody>
          <a:bodyPr/>
          <a:lstStyle>
            <a:lvl1pPr marL="0" indent="0">
              <a:buNone/>
              <a:defRPr sz="5400" b="1">
                <a:solidFill>
                  <a:schemeClr val="bg1"/>
                </a:solidFill>
              </a:defRPr>
            </a:lvl1pPr>
          </a:lstStyle>
          <a:p>
            <a:pPr lvl="0"/>
            <a:r>
              <a:rPr lang="en-US" dirty="0"/>
              <a:t>00</a:t>
            </a:r>
          </a:p>
        </p:txBody>
      </p:sp>
      <p:sp>
        <p:nvSpPr>
          <p:cNvPr id="9" name="Text Placeholder 4">
            <a:extLst>
              <a:ext uri="{FF2B5EF4-FFF2-40B4-BE49-F238E27FC236}">
                <a16:creationId xmlns:a16="http://schemas.microsoft.com/office/drawing/2014/main" id="{4ABDAE69-C4D7-13B7-8424-76C2742E8547}"/>
              </a:ext>
            </a:extLst>
          </p:cNvPr>
          <p:cNvSpPr>
            <a:spLocks noGrp="1"/>
          </p:cNvSpPr>
          <p:nvPr>
            <p:ph type="body" sz="quarter" idx="15"/>
          </p:nvPr>
        </p:nvSpPr>
        <p:spPr>
          <a:xfrm>
            <a:off x="5486400" y="4809744"/>
            <a:ext cx="1188720" cy="292608"/>
          </a:xfrm>
          <a:solidFill>
            <a:schemeClr val="accent1">
              <a:lumMod val="50000"/>
            </a:schemeClr>
          </a:solidFill>
        </p:spPr>
        <p:txBody>
          <a:bodyPr anchor="b"/>
          <a:lstStyle>
            <a:lvl1pPr marL="0" indent="0">
              <a:lnSpc>
                <a:spcPct val="100000"/>
              </a:lnSpc>
              <a:spcBef>
                <a:spcPts val="0"/>
              </a:spcBef>
              <a:buNone/>
              <a:defRPr sz="1400" b="1">
                <a:solidFill>
                  <a:schemeClr val="bg1"/>
                </a:solidFill>
              </a:defRPr>
            </a:lvl1pPr>
          </a:lstStyle>
          <a:p>
            <a:pPr lvl="0"/>
            <a:r>
              <a:rPr lang="en-US"/>
              <a:t>Click to edit Master text styles</a:t>
            </a:r>
          </a:p>
        </p:txBody>
      </p:sp>
      <p:sp>
        <p:nvSpPr>
          <p:cNvPr id="14" name="Text Placeholder 11">
            <a:extLst>
              <a:ext uri="{FF2B5EF4-FFF2-40B4-BE49-F238E27FC236}">
                <a16:creationId xmlns:a16="http://schemas.microsoft.com/office/drawing/2014/main" id="{F784D331-4EA8-7763-413A-D86421E774DF}"/>
              </a:ext>
            </a:extLst>
          </p:cNvPr>
          <p:cNvSpPr>
            <a:spLocks noGrp="1"/>
          </p:cNvSpPr>
          <p:nvPr>
            <p:ph type="body" sz="quarter" idx="20"/>
          </p:nvPr>
        </p:nvSpPr>
        <p:spPr>
          <a:xfrm>
            <a:off x="5486400" y="5248656"/>
            <a:ext cx="1627632" cy="1042416"/>
          </a:xfrm>
        </p:spPr>
        <p:txBody>
          <a:bodyPr/>
          <a:lstStyle>
            <a:lvl1pPr marL="0" indent="0">
              <a:spcBef>
                <a:spcPts val="0"/>
              </a:spcBef>
              <a:buNone/>
              <a:defRPr sz="1400">
                <a:solidFill>
                  <a:schemeClr val="bg1"/>
                </a:solidFill>
              </a:defRPr>
            </a:lvl1pPr>
          </a:lstStyle>
          <a:p>
            <a:pPr lvl="0"/>
            <a:r>
              <a:rPr lang="en-US"/>
              <a:t>Click to edit Master text styles</a:t>
            </a:r>
          </a:p>
        </p:txBody>
      </p:sp>
      <p:sp>
        <p:nvSpPr>
          <p:cNvPr id="21" name="Text Placeholder 17">
            <a:extLst>
              <a:ext uri="{FF2B5EF4-FFF2-40B4-BE49-F238E27FC236}">
                <a16:creationId xmlns:a16="http://schemas.microsoft.com/office/drawing/2014/main" id="{F7A8DA1D-6CC4-473F-2C8F-4BF59295EA28}"/>
              </a:ext>
            </a:extLst>
          </p:cNvPr>
          <p:cNvSpPr>
            <a:spLocks noGrp="1"/>
          </p:cNvSpPr>
          <p:nvPr>
            <p:ph type="body" sz="quarter" idx="26" hasCustomPrompt="1"/>
          </p:nvPr>
        </p:nvSpPr>
        <p:spPr>
          <a:xfrm>
            <a:off x="7179891" y="4325692"/>
            <a:ext cx="1289304" cy="813816"/>
          </a:xfrm>
        </p:spPr>
        <p:txBody>
          <a:bodyPr/>
          <a:lstStyle>
            <a:lvl1pPr marL="0" indent="0">
              <a:buNone/>
              <a:defRPr sz="5400" b="1">
                <a:solidFill>
                  <a:schemeClr val="bg1"/>
                </a:solidFill>
              </a:defRPr>
            </a:lvl1pPr>
          </a:lstStyle>
          <a:p>
            <a:pPr lvl="0"/>
            <a:r>
              <a:rPr lang="en-US" dirty="0"/>
              <a:t>00</a:t>
            </a:r>
          </a:p>
        </p:txBody>
      </p:sp>
      <p:sp>
        <p:nvSpPr>
          <p:cNvPr id="10" name="Text Placeholder 4">
            <a:extLst>
              <a:ext uri="{FF2B5EF4-FFF2-40B4-BE49-F238E27FC236}">
                <a16:creationId xmlns:a16="http://schemas.microsoft.com/office/drawing/2014/main" id="{BD2BB440-F01A-2C17-2EB1-29400B080812}"/>
              </a:ext>
            </a:extLst>
          </p:cNvPr>
          <p:cNvSpPr>
            <a:spLocks noGrp="1"/>
          </p:cNvSpPr>
          <p:nvPr>
            <p:ph type="body" sz="quarter" idx="16"/>
          </p:nvPr>
        </p:nvSpPr>
        <p:spPr>
          <a:xfrm>
            <a:off x="7214616" y="4809744"/>
            <a:ext cx="1188720" cy="292608"/>
          </a:xfrm>
          <a:solidFill>
            <a:schemeClr val="accent1">
              <a:lumMod val="50000"/>
            </a:schemeClr>
          </a:solidFill>
        </p:spPr>
        <p:txBody>
          <a:bodyPr anchor="b"/>
          <a:lstStyle>
            <a:lvl1pPr marL="0" indent="0">
              <a:lnSpc>
                <a:spcPct val="100000"/>
              </a:lnSpc>
              <a:spcBef>
                <a:spcPts val="0"/>
              </a:spcBef>
              <a:buNone/>
              <a:defRPr sz="1400" b="1">
                <a:solidFill>
                  <a:schemeClr val="bg1"/>
                </a:solidFill>
              </a:defRPr>
            </a:lvl1pPr>
          </a:lstStyle>
          <a:p>
            <a:pPr lvl="0"/>
            <a:r>
              <a:rPr lang="en-US"/>
              <a:t>Click to edit Master text styles</a:t>
            </a:r>
          </a:p>
        </p:txBody>
      </p:sp>
      <p:sp>
        <p:nvSpPr>
          <p:cNvPr id="15" name="Text Placeholder 11">
            <a:extLst>
              <a:ext uri="{FF2B5EF4-FFF2-40B4-BE49-F238E27FC236}">
                <a16:creationId xmlns:a16="http://schemas.microsoft.com/office/drawing/2014/main" id="{C8E70445-8223-C947-41BD-B5232418DC1F}"/>
              </a:ext>
            </a:extLst>
          </p:cNvPr>
          <p:cNvSpPr>
            <a:spLocks noGrp="1"/>
          </p:cNvSpPr>
          <p:nvPr>
            <p:ph type="body" sz="quarter" idx="21"/>
          </p:nvPr>
        </p:nvSpPr>
        <p:spPr>
          <a:xfrm>
            <a:off x="7214616" y="5248656"/>
            <a:ext cx="1627632" cy="1042416"/>
          </a:xfrm>
        </p:spPr>
        <p:txBody>
          <a:bodyPr/>
          <a:lstStyle>
            <a:lvl1pPr marL="0" indent="0">
              <a:spcBef>
                <a:spcPts val="0"/>
              </a:spcBef>
              <a:buNone/>
              <a:defRPr sz="1400">
                <a:solidFill>
                  <a:schemeClr val="bg1"/>
                </a:solidFill>
              </a:defRPr>
            </a:lvl1pPr>
          </a:lstStyle>
          <a:p>
            <a:pPr lvl="0"/>
            <a:r>
              <a:rPr lang="en-US"/>
              <a:t>Click to edit Master text styles</a:t>
            </a:r>
          </a:p>
        </p:txBody>
      </p:sp>
      <p:sp>
        <p:nvSpPr>
          <p:cNvPr id="22" name="Text Placeholder 17">
            <a:extLst>
              <a:ext uri="{FF2B5EF4-FFF2-40B4-BE49-F238E27FC236}">
                <a16:creationId xmlns:a16="http://schemas.microsoft.com/office/drawing/2014/main" id="{C0CEB3F3-5DF9-EBDA-0049-32F1E30883A6}"/>
              </a:ext>
            </a:extLst>
          </p:cNvPr>
          <p:cNvSpPr>
            <a:spLocks noGrp="1"/>
          </p:cNvSpPr>
          <p:nvPr>
            <p:ph type="body" sz="quarter" idx="27" hasCustomPrompt="1"/>
          </p:nvPr>
        </p:nvSpPr>
        <p:spPr>
          <a:xfrm>
            <a:off x="8926395" y="4325692"/>
            <a:ext cx="1289304" cy="813816"/>
          </a:xfrm>
        </p:spPr>
        <p:txBody>
          <a:bodyPr/>
          <a:lstStyle>
            <a:lvl1pPr marL="0" indent="0">
              <a:buNone/>
              <a:defRPr sz="5400" b="1">
                <a:solidFill>
                  <a:schemeClr val="bg1"/>
                </a:solidFill>
              </a:defRPr>
            </a:lvl1pPr>
          </a:lstStyle>
          <a:p>
            <a:pPr lvl="0"/>
            <a:r>
              <a:rPr lang="en-US" dirty="0"/>
              <a:t>00</a:t>
            </a:r>
          </a:p>
        </p:txBody>
      </p:sp>
      <p:sp>
        <p:nvSpPr>
          <p:cNvPr id="11" name="Text Placeholder 4">
            <a:extLst>
              <a:ext uri="{FF2B5EF4-FFF2-40B4-BE49-F238E27FC236}">
                <a16:creationId xmlns:a16="http://schemas.microsoft.com/office/drawing/2014/main" id="{17CA7A68-9715-41A2-960B-4A4FCA50B69C}"/>
              </a:ext>
            </a:extLst>
          </p:cNvPr>
          <p:cNvSpPr>
            <a:spLocks noGrp="1"/>
          </p:cNvSpPr>
          <p:nvPr>
            <p:ph type="body" sz="quarter" idx="17"/>
          </p:nvPr>
        </p:nvSpPr>
        <p:spPr>
          <a:xfrm>
            <a:off x="8961120" y="4809744"/>
            <a:ext cx="1188720" cy="292608"/>
          </a:xfrm>
          <a:solidFill>
            <a:schemeClr val="accent1">
              <a:lumMod val="50000"/>
            </a:schemeClr>
          </a:solidFill>
        </p:spPr>
        <p:txBody>
          <a:bodyPr anchor="b"/>
          <a:lstStyle>
            <a:lvl1pPr marL="0" indent="0">
              <a:lnSpc>
                <a:spcPct val="100000"/>
              </a:lnSpc>
              <a:spcBef>
                <a:spcPts val="0"/>
              </a:spcBef>
              <a:buNone/>
              <a:defRPr sz="1400" b="1">
                <a:solidFill>
                  <a:schemeClr val="bg1"/>
                </a:solidFill>
              </a:defRPr>
            </a:lvl1pPr>
          </a:lstStyle>
          <a:p>
            <a:pPr lvl="0"/>
            <a:r>
              <a:rPr lang="en-US"/>
              <a:t>Click to edit Master text styles</a:t>
            </a:r>
          </a:p>
        </p:txBody>
      </p:sp>
      <p:sp>
        <p:nvSpPr>
          <p:cNvPr id="16" name="Text Placeholder 11">
            <a:extLst>
              <a:ext uri="{FF2B5EF4-FFF2-40B4-BE49-F238E27FC236}">
                <a16:creationId xmlns:a16="http://schemas.microsoft.com/office/drawing/2014/main" id="{20DEDB88-9B42-2A98-CCD8-509BAE5364BD}"/>
              </a:ext>
            </a:extLst>
          </p:cNvPr>
          <p:cNvSpPr>
            <a:spLocks noGrp="1"/>
          </p:cNvSpPr>
          <p:nvPr>
            <p:ph type="body" sz="quarter" idx="22"/>
          </p:nvPr>
        </p:nvSpPr>
        <p:spPr>
          <a:xfrm>
            <a:off x="8951976" y="5248656"/>
            <a:ext cx="1627632" cy="1042416"/>
          </a:xfrm>
        </p:spPr>
        <p:txBody>
          <a:bodyPr/>
          <a:lstStyle>
            <a:lvl1pPr marL="0" indent="0">
              <a:spcBef>
                <a:spcPts val="0"/>
              </a:spcBef>
              <a:buNone/>
              <a:defRPr sz="14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947486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3"/>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7A5DB37-3750-510E-8CAA-D76AFD5CC5D8}"/>
              </a:ext>
            </a:extLst>
          </p:cNvPr>
          <p:cNvSpPr>
            <a:spLocks noGrp="1"/>
          </p:cNvSpPr>
          <p:nvPr>
            <p:ph type="pic" sz="quarter" idx="10"/>
          </p:nvPr>
        </p:nvSpPr>
        <p:spPr>
          <a:xfrm>
            <a:off x="6096000" y="0"/>
            <a:ext cx="6096000" cy="6858000"/>
          </a:xfrm>
          <a:solidFill>
            <a:schemeClr val="bg1">
              <a:lumMod val="95000"/>
            </a:schemeClr>
          </a:solidFill>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6DE647C7-955C-FC73-3737-298D139F209D}"/>
              </a:ext>
            </a:extLst>
          </p:cNvPr>
          <p:cNvSpPr>
            <a:spLocks noGrp="1"/>
          </p:cNvSpPr>
          <p:nvPr>
            <p:ph type="title" hasCustomPrompt="1"/>
          </p:nvPr>
        </p:nvSpPr>
        <p:spPr>
          <a:xfrm>
            <a:off x="502920" y="1728216"/>
            <a:ext cx="5074920" cy="3794760"/>
          </a:xfrm>
        </p:spPr>
        <p:txBody>
          <a:bodyPr anchor="ctr">
            <a:noAutofit/>
          </a:bodyPr>
          <a:lstStyle>
            <a:lvl1pPr algn="r">
              <a:lnSpc>
                <a:spcPct val="100000"/>
              </a:lnSpc>
              <a:defRPr sz="19900" b="1">
                <a:solidFill>
                  <a:schemeClr val="bg1"/>
                </a:solidFill>
                <a:latin typeface="+mn-lt"/>
              </a:defRPr>
            </a:lvl1pPr>
          </a:lstStyle>
          <a:p>
            <a:r>
              <a:rPr lang="en-US" dirty="0"/>
              <a:t>00</a:t>
            </a:r>
          </a:p>
        </p:txBody>
      </p:sp>
      <p:sp>
        <p:nvSpPr>
          <p:cNvPr id="3" name="Text Placeholder 2">
            <a:extLst>
              <a:ext uri="{FF2B5EF4-FFF2-40B4-BE49-F238E27FC236}">
                <a16:creationId xmlns:a16="http://schemas.microsoft.com/office/drawing/2014/main" id="{C4EA9653-6F42-EC48-B443-D3FF0CD0D4C1}"/>
              </a:ext>
            </a:extLst>
          </p:cNvPr>
          <p:cNvSpPr>
            <a:spLocks noGrp="1"/>
          </p:cNvSpPr>
          <p:nvPr>
            <p:ph type="body" idx="1"/>
          </p:nvPr>
        </p:nvSpPr>
        <p:spPr>
          <a:xfrm>
            <a:off x="484632" y="4663440"/>
            <a:ext cx="4581144" cy="1500187"/>
          </a:xfrm>
        </p:spPr>
        <p:txBody>
          <a:bodyPr/>
          <a:lstStyle>
            <a:lvl1pPr marL="0" indent="0" algn="r">
              <a:buNone/>
              <a:defRPr sz="24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Text Placeholder 10">
            <a:extLst>
              <a:ext uri="{FF2B5EF4-FFF2-40B4-BE49-F238E27FC236}">
                <a16:creationId xmlns:a16="http://schemas.microsoft.com/office/drawing/2014/main" id="{2D17795E-6A15-8CD3-45F4-FE61964FDC5E}"/>
              </a:ext>
            </a:extLst>
          </p:cNvPr>
          <p:cNvSpPr>
            <a:spLocks noGrp="1"/>
          </p:cNvSpPr>
          <p:nvPr>
            <p:ph type="body" sz="quarter" idx="11" hasCustomPrompt="1"/>
          </p:nvPr>
        </p:nvSpPr>
        <p:spPr>
          <a:xfrm>
            <a:off x="1546496" y="1185487"/>
            <a:ext cx="3557016" cy="1453896"/>
          </a:xfrm>
        </p:spPr>
        <p:txBody>
          <a:bodyPr anchor="b">
            <a:noAutofit/>
          </a:bodyPr>
          <a:lstStyle>
            <a:lvl1pPr marL="0" indent="0" algn="r">
              <a:buNone/>
              <a:defRPr sz="5400" b="1">
                <a:solidFill>
                  <a:schemeClr val="bg1"/>
                </a:solidFill>
              </a:defRPr>
            </a:lvl1pPr>
          </a:lstStyle>
          <a:p>
            <a:pPr lvl="0"/>
            <a:r>
              <a:rPr lang="en-US" dirty="0"/>
              <a:t>lesson</a:t>
            </a:r>
          </a:p>
        </p:txBody>
      </p:sp>
    </p:spTree>
    <p:extLst>
      <p:ext uri="{BB962C8B-B14F-4D97-AF65-F5344CB8AC3E}">
        <p14:creationId xmlns:p14="http://schemas.microsoft.com/office/powerpoint/2010/main" val="2925168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ection Header">
    <p:bg>
      <p:bgPr>
        <a:solidFill>
          <a:schemeClr val="tx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4567E9-2483-C330-76B4-52F75C9504A9}"/>
              </a:ext>
            </a:extLst>
          </p:cNvPr>
          <p:cNvSpPr>
            <a:spLocks noGrp="1"/>
          </p:cNvSpPr>
          <p:nvPr>
            <p:ph type="title" hasCustomPrompt="1"/>
          </p:nvPr>
        </p:nvSpPr>
        <p:spPr>
          <a:xfrm>
            <a:off x="7114032" y="1517904"/>
            <a:ext cx="4416552" cy="1572768"/>
          </a:xfrm>
        </p:spPr>
        <p:txBody>
          <a:bodyPr anchor="b"/>
          <a:lstStyle>
            <a:lvl1pPr>
              <a:defRPr sz="5400" b="1">
                <a:solidFill>
                  <a:schemeClr val="bg1"/>
                </a:solidFill>
                <a:latin typeface="+mn-lt"/>
              </a:defRPr>
            </a:lvl1pPr>
          </a:lstStyle>
          <a:p>
            <a:r>
              <a:rPr lang="en-US" dirty="0"/>
              <a:t>click to edit master title style</a:t>
            </a:r>
          </a:p>
        </p:txBody>
      </p:sp>
      <p:sp>
        <p:nvSpPr>
          <p:cNvPr id="9" name="Picture Placeholder 8">
            <a:extLst>
              <a:ext uri="{FF2B5EF4-FFF2-40B4-BE49-F238E27FC236}">
                <a16:creationId xmlns:a16="http://schemas.microsoft.com/office/drawing/2014/main" id="{37A5DB37-3750-510E-8CAA-D76AFD5CC5D8}"/>
              </a:ext>
            </a:extLst>
          </p:cNvPr>
          <p:cNvSpPr>
            <a:spLocks noGrp="1"/>
          </p:cNvSpPr>
          <p:nvPr>
            <p:ph type="pic" sz="quarter" idx="10"/>
          </p:nvPr>
        </p:nvSpPr>
        <p:spPr>
          <a:xfrm>
            <a:off x="0" y="0"/>
            <a:ext cx="6108192" cy="6858000"/>
          </a:xfrm>
          <a:solidFill>
            <a:schemeClr val="bg1">
              <a:lumMod val="95000"/>
            </a:schemeClr>
          </a:solidFill>
        </p:spPr>
        <p:txBody>
          <a:bodyPr anchor="ctr"/>
          <a:lstStyle>
            <a:lvl1pPr marL="0" indent="0" algn="ctr">
              <a:buNone/>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CD0CFB59-AAC5-2429-8ABD-5C7810D2FE83}"/>
              </a:ext>
            </a:extLst>
          </p:cNvPr>
          <p:cNvSpPr>
            <a:spLocks noGrp="1"/>
          </p:cNvSpPr>
          <p:nvPr>
            <p:ph type="ftr" sz="quarter" idx="11"/>
          </p:nvPr>
        </p:nvSpPr>
        <p:spPr/>
        <p:txBody>
          <a:bodyPr/>
          <a:lstStyle>
            <a:lvl1pPr>
              <a:defRPr>
                <a:solidFill>
                  <a:schemeClr val="bg1">
                    <a:alpha val="78000"/>
                  </a:schemeClr>
                </a:solidFill>
              </a:defRPr>
            </a:lvl1pPr>
          </a:lstStyle>
          <a:p>
            <a:r>
              <a:rPr lang="en-US" dirty="0"/>
              <a:t>course title</a:t>
            </a:r>
          </a:p>
        </p:txBody>
      </p:sp>
      <p:sp>
        <p:nvSpPr>
          <p:cNvPr id="3" name="Text Placeholder 2">
            <a:extLst>
              <a:ext uri="{FF2B5EF4-FFF2-40B4-BE49-F238E27FC236}">
                <a16:creationId xmlns:a16="http://schemas.microsoft.com/office/drawing/2014/main" id="{C4EA9653-6F42-EC48-B443-D3FF0CD0D4C1}"/>
              </a:ext>
            </a:extLst>
          </p:cNvPr>
          <p:cNvSpPr>
            <a:spLocks noGrp="1"/>
          </p:cNvSpPr>
          <p:nvPr>
            <p:ph type="body" idx="1"/>
          </p:nvPr>
        </p:nvSpPr>
        <p:spPr>
          <a:xfrm>
            <a:off x="7114032" y="3429000"/>
            <a:ext cx="4242816" cy="2350008"/>
          </a:xfrm>
        </p:spPr>
        <p:txBody>
          <a:bodyPr/>
          <a:lstStyle>
            <a:lvl1pPr marL="0" indent="0" algn="l">
              <a:lnSpc>
                <a:spcPct val="120000"/>
              </a:lnSpc>
              <a:spcBef>
                <a:spcPts val="0"/>
              </a:spcBef>
              <a:buNone/>
              <a:defRPr sz="1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Rectangle 4">
            <a:extLst>
              <a:ext uri="{FF2B5EF4-FFF2-40B4-BE49-F238E27FC236}">
                <a16:creationId xmlns:a16="http://schemas.microsoft.com/office/drawing/2014/main" id="{B41B8C20-6DAD-D765-BC74-189D6F5065A1}"/>
              </a:ext>
            </a:extLst>
          </p:cNvPr>
          <p:cNvSpPr/>
          <p:nvPr userDrawn="1"/>
        </p:nvSpPr>
        <p:spPr>
          <a:xfrm flipV="1">
            <a:off x="11446035" y="6245920"/>
            <a:ext cx="487085" cy="45719"/>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A4BBF308-C3AC-92A2-F532-FF8180F43036}"/>
              </a:ext>
            </a:extLst>
          </p:cNvPr>
          <p:cNvSpPr>
            <a:spLocks noGrp="1"/>
          </p:cNvSpPr>
          <p:nvPr>
            <p:ph type="sldNum" sz="quarter" idx="12"/>
          </p:nvPr>
        </p:nvSpPr>
        <p:spPr/>
        <p:txBody>
          <a:bodyPr/>
          <a:lstStyle>
            <a:lvl1pPr>
              <a:defRPr>
                <a:solidFill>
                  <a:schemeClr val="bg1">
                    <a:alpha val="78000"/>
                  </a:schemeClr>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3565274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1BAF3EC-96ED-627A-D8DF-71B5521F8C59}"/>
              </a:ext>
            </a:extLst>
          </p:cNvPr>
          <p:cNvSpPr>
            <a:spLocks noGrp="1"/>
          </p:cNvSpPr>
          <p:nvPr>
            <p:ph type="pic" sz="quarter" idx="12"/>
          </p:nvPr>
        </p:nvSpPr>
        <p:spPr>
          <a:xfrm>
            <a:off x="0" y="-23150"/>
            <a:ext cx="12192000" cy="2898648"/>
          </a:xfrm>
          <a:solidFill>
            <a:schemeClr val="accent1">
              <a:lumMod val="75000"/>
            </a:schemeClr>
          </a:solidFill>
        </p:spPr>
        <p:txBody>
          <a:bodyPr/>
          <a:lstStyle>
            <a:lvl1pPr marL="0" indent="0" algn="ctr">
              <a:buNone/>
              <a:defRPr/>
            </a:lvl1pPr>
          </a:lstStyle>
          <a:p>
            <a:r>
              <a:rPr lang="en-US"/>
              <a:t>Click icon to add picture</a:t>
            </a:r>
            <a:endParaRPr lang="en-US" dirty="0"/>
          </a:p>
        </p:txBody>
      </p:sp>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77824" y="347472"/>
            <a:ext cx="6611112" cy="1453896"/>
          </a:xfrm>
        </p:spPr>
        <p:txBody>
          <a:bodyPr anchor="b"/>
          <a:lstStyle>
            <a:lvl1pPr>
              <a:defRPr sz="5400" b="1">
                <a:solidFill>
                  <a:schemeClr val="bg1"/>
                </a:solidFill>
                <a:latin typeface="+mn-lt"/>
              </a:defRPr>
            </a:lvl1pPr>
          </a:lstStyle>
          <a:p>
            <a:r>
              <a:rPr lang="en-US" dirty="0"/>
              <a:t>click to edit master title style</a:t>
            </a:r>
          </a:p>
        </p:txBody>
      </p:sp>
      <p:sp>
        <p:nvSpPr>
          <p:cNvPr id="23" name="Text Placeholder 12">
            <a:extLst>
              <a:ext uri="{FF2B5EF4-FFF2-40B4-BE49-F238E27FC236}">
                <a16:creationId xmlns:a16="http://schemas.microsoft.com/office/drawing/2014/main" id="{37955206-B899-8803-FDE5-D32B87390246}"/>
              </a:ext>
            </a:extLst>
          </p:cNvPr>
          <p:cNvSpPr>
            <a:spLocks noGrp="1"/>
          </p:cNvSpPr>
          <p:nvPr>
            <p:ph type="body" sz="quarter" idx="11"/>
          </p:nvPr>
        </p:nvSpPr>
        <p:spPr>
          <a:xfrm>
            <a:off x="877824" y="1773936"/>
            <a:ext cx="4041648" cy="1062037"/>
          </a:xfrm>
        </p:spPr>
        <p:txBody>
          <a:bodyPr/>
          <a:lstStyle>
            <a:lvl1pPr marL="0" indent="0">
              <a:buNone/>
              <a:defRPr sz="2400">
                <a:solidFill>
                  <a:schemeClr val="bg1"/>
                </a:solidFill>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364A7DC8-84BB-05AA-594A-2BDB07195564}"/>
              </a:ext>
            </a:extLst>
          </p:cNvPr>
          <p:cNvSpPr>
            <a:spLocks noGrp="1"/>
          </p:cNvSpPr>
          <p:nvPr>
            <p:ph type="body" sz="quarter" idx="28"/>
          </p:nvPr>
        </p:nvSpPr>
        <p:spPr>
          <a:xfrm>
            <a:off x="877824" y="3328416"/>
            <a:ext cx="9957816" cy="402336"/>
          </a:xfrm>
          <a:noFill/>
        </p:spPr>
        <p:txBody>
          <a:bodyPr/>
          <a:lstStyle>
            <a:lvl1pPr marL="0" indent="0">
              <a:spcBef>
                <a:spcPts val="0"/>
              </a:spcBef>
              <a:buNone/>
              <a:defRPr sz="1800">
                <a:solidFill>
                  <a:schemeClr val="tx2"/>
                </a:solidFill>
              </a:defRPr>
            </a:lvl1pPr>
          </a:lstStyle>
          <a:p>
            <a:pPr lvl="0"/>
            <a:r>
              <a:rPr lang="en-US"/>
              <a:t>Click to edit Master text styles</a:t>
            </a:r>
          </a:p>
        </p:txBody>
      </p:sp>
      <p:sp>
        <p:nvSpPr>
          <p:cNvPr id="5" name="Text Placeholder 4">
            <a:extLst>
              <a:ext uri="{FF2B5EF4-FFF2-40B4-BE49-F238E27FC236}">
                <a16:creationId xmlns:a16="http://schemas.microsoft.com/office/drawing/2014/main" id="{FD759331-56CA-A5B3-ECFB-757CC5B9E3D0}"/>
              </a:ext>
            </a:extLst>
          </p:cNvPr>
          <p:cNvSpPr>
            <a:spLocks noGrp="1"/>
          </p:cNvSpPr>
          <p:nvPr>
            <p:ph type="body" sz="quarter" idx="13"/>
          </p:nvPr>
        </p:nvSpPr>
        <p:spPr>
          <a:xfrm>
            <a:off x="877824" y="4096512"/>
            <a:ext cx="1673352" cy="292608"/>
          </a:xfrm>
          <a:noFill/>
        </p:spPr>
        <p:txBody>
          <a:bodyPr/>
          <a:lstStyle>
            <a:lvl1pPr marL="0" indent="0">
              <a:buNone/>
              <a:defRPr sz="1400" b="1">
                <a:solidFill>
                  <a:schemeClr val="tx2"/>
                </a:solidFill>
              </a:defRPr>
            </a:lvl1pPr>
          </a:lstStyle>
          <a:p>
            <a:pPr lvl="0"/>
            <a:r>
              <a:rPr lang="en-US"/>
              <a:t>Click to edit Master text styles</a:t>
            </a:r>
          </a:p>
        </p:txBody>
      </p:sp>
      <p:sp>
        <p:nvSpPr>
          <p:cNvPr id="8" name="Text Placeholder 4">
            <a:extLst>
              <a:ext uri="{FF2B5EF4-FFF2-40B4-BE49-F238E27FC236}">
                <a16:creationId xmlns:a16="http://schemas.microsoft.com/office/drawing/2014/main" id="{12E6D84C-E8F7-4012-F33F-2BC73176DFEA}"/>
              </a:ext>
            </a:extLst>
          </p:cNvPr>
          <p:cNvSpPr>
            <a:spLocks noGrp="1"/>
          </p:cNvSpPr>
          <p:nvPr>
            <p:ph type="body" sz="quarter" idx="14"/>
          </p:nvPr>
        </p:nvSpPr>
        <p:spPr>
          <a:xfrm>
            <a:off x="2660904" y="4096512"/>
            <a:ext cx="1673352" cy="292608"/>
          </a:xfrm>
          <a:noFill/>
        </p:spPr>
        <p:txBody>
          <a:bodyPr/>
          <a:lstStyle>
            <a:lvl1pPr marL="0" indent="0">
              <a:buNone/>
              <a:defRPr sz="1400" b="1">
                <a:solidFill>
                  <a:schemeClr val="tx2"/>
                </a:solidFill>
              </a:defRPr>
            </a:lvl1pPr>
          </a:lstStyle>
          <a:p>
            <a:pPr lvl="0"/>
            <a:r>
              <a:rPr lang="en-US"/>
              <a:t>Click to edit Master text styles</a:t>
            </a:r>
          </a:p>
        </p:txBody>
      </p:sp>
      <p:sp>
        <p:nvSpPr>
          <p:cNvPr id="9" name="Text Placeholder 4">
            <a:extLst>
              <a:ext uri="{FF2B5EF4-FFF2-40B4-BE49-F238E27FC236}">
                <a16:creationId xmlns:a16="http://schemas.microsoft.com/office/drawing/2014/main" id="{4ABDAE69-C4D7-13B7-8424-76C2742E8547}"/>
              </a:ext>
            </a:extLst>
          </p:cNvPr>
          <p:cNvSpPr>
            <a:spLocks noGrp="1"/>
          </p:cNvSpPr>
          <p:nvPr>
            <p:ph type="body" sz="quarter" idx="15"/>
          </p:nvPr>
        </p:nvSpPr>
        <p:spPr>
          <a:xfrm>
            <a:off x="4462272" y="4096512"/>
            <a:ext cx="1673352" cy="292608"/>
          </a:xfrm>
          <a:noFill/>
        </p:spPr>
        <p:txBody>
          <a:bodyPr/>
          <a:lstStyle>
            <a:lvl1pPr marL="0" indent="0">
              <a:buNone/>
              <a:defRPr sz="1400" b="1">
                <a:solidFill>
                  <a:schemeClr val="tx2"/>
                </a:solidFill>
              </a:defRPr>
            </a:lvl1pPr>
          </a:lstStyle>
          <a:p>
            <a:pPr lvl="0"/>
            <a:r>
              <a:rPr lang="en-US"/>
              <a:t>Click to edit Master text styles</a:t>
            </a:r>
          </a:p>
        </p:txBody>
      </p:sp>
      <p:sp>
        <p:nvSpPr>
          <p:cNvPr id="10" name="Text Placeholder 4">
            <a:extLst>
              <a:ext uri="{FF2B5EF4-FFF2-40B4-BE49-F238E27FC236}">
                <a16:creationId xmlns:a16="http://schemas.microsoft.com/office/drawing/2014/main" id="{BD2BB440-F01A-2C17-2EB1-29400B080812}"/>
              </a:ext>
            </a:extLst>
          </p:cNvPr>
          <p:cNvSpPr>
            <a:spLocks noGrp="1"/>
          </p:cNvSpPr>
          <p:nvPr>
            <p:ph type="body" sz="quarter" idx="16"/>
          </p:nvPr>
        </p:nvSpPr>
        <p:spPr>
          <a:xfrm>
            <a:off x="6227064" y="4096512"/>
            <a:ext cx="1673352" cy="292608"/>
          </a:xfrm>
          <a:noFill/>
        </p:spPr>
        <p:txBody>
          <a:bodyPr/>
          <a:lstStyle>
            <a:lvl1pPr marL="0" indent="0">
              <a:buNone/>
              <a:defRPr sz="1400" b="1">
                <a:solidFill>
                  <a:schemeClr val="tx2"/>
                </a:solidFill>
              </a:defRPr>
            </a:lvl1pPr>
          </a:lstStyle>
          <a:p>
            <a:pPr lvl="0"/>
            <a:r>
              <a:rPr lang="en-US"/>
              <a:t>Click to edit Master text styles</a:t>
            </a:r>
          </a:p>
        </p:txBody>
      </p:sp>
      <p:sp>
        <p:nvSpPr>
          <p:cNvPr id="11" name="Text Placeholder 4">
            <a:extLst>
              <a:ext uri="{FF2B5EF4-FFF2-40B4-BE49-F238E27FC236}">
                <a16:creationId xmlns:a16="http://schemas.microsoft.com/office/drawing/2014/main" id="{17CA7A68-9715-41A2-960B-4A4FCA50B69C}"/>
              </a:ext>
            </a:extLst>
          </p:cNvPr>
          <p:cNvSpPr>
            <a:spLocks noGrp="1"/>
          </p:cNvSpPr>
          <p:nvPr>
            <p:ph type="body" sz="quarter" idx="17"/>
          </p:nvPr>
        </p:nvSpPr>
        <p:spPr>
          <a:xfrm>
            <a:off x="8001000" y="4096512"/>
            <a:ext cx="1673352" cy="292608"/>
          </a:xfrm>
          <a:noFill/>
        </p:spPr>
        <p:txBody>
          <a:bodyPr/>
          <a:lstStyle>
            <a:lvl1pPr marL="0" indent="0">
              <a:buNone/>
              <a:defRPr sz="1400" b="1">
                <a:solidFill>
                  <a:schemeClr val="tx2"/>
                </a:solidFill>
              </a:defRPr>
            </a:lvl1pPr>
          </a:lstStyle>
          <a:p>
            <a:pPr lvl="0"/>
            <a:r>
              <a:rPr lang="en-US"/>
              <a:t>Click to edit Master text styles</a:t>
            </a:r>
          </a:p>
        </p:txBody>
      </p:sp>
      <p:sp>
        <p:nvSpPr>
          <p:cNvPr id="12" name="Text Placeholder 11">
            <a:extLst>
              <a:ext uri="{FF2B5EF4-FFF2-40B4-BE49-F238E27FC236}">
                <a16:creationId xmlns:a16="http://schemas.microsoft.com/office/drawing/2014/main" id="{D1D1D906-0BC4-FEE6-C101-A96C6910656F}"/>
              </a:ext>
            </a:extLst>
          </p:cNvPr>
          <p:cNvSpPr>
            <a:spLocks noGrp="1"/>
          </p:cNvSpPr>
          <p:nvPr>
            <p:ph type="body" sz="quarter" idx="18"/>
          </p:nvPr>
        </p:nvSpPr>
        <p:spPr>
          <a:xfrm>
            <a:off x="877824" y="4535424"/>
            <a:ext cx="1673352" cy="1042416"/>
          </a:xfrm>
          <a:noFill/>
        </p:spPr>
        <p:txBody>
          <a:bodyPr/>
          <a:lstStyle>
            <a:lvl1pPr marL="0" indent="0">
              <a:spcBef>
                <a:spcPts val="0"/>
              </a:spcBef>
              <a:buNone/>
              <a:defRPr sz="1400">
                <a:solidFill>
                  <a:schemeClr val="tx2"/>
                </a:solidFill>
              </a:defRPr>
            </a:lvl1pPr>
          </a:lstStyle>
          <a:p>
            <a:pPr lvl="0"/>
            <a:r>
              <a:rPr lang="en-US"/>
              <a:t>Click to edit Master text styles</a:t>
            </a:r>
          </a:p>
        </p:txBody>
      </p:sp>
      <p:sp>
        <p:nvSpPr>
          <p:cNvPr id="13" name="Text Placeholder 11">
            <a:extLst>
              <a:ext uri="{FF2B5EF4-FFF2-40B4-BE49-F238E27FC236}">
                <a16:creationId xmlns:a16="http://schemas.microsoft.com/office/drawing/2014/main" id="{B5C6931C-E330-4493-0643-D5997565908C}"/>
              </a:ext>
            </a:extLst>
          </p:cNvPr>
          <p:cNvSpPr>
            <a:spLocks noGrp="1"/>
          </p:cNvSpPr>
          <p:nvPr>
            <p:ph type="body" sz="quarter" idx="19"/>
          </p:nvPr>
        </p:nvSpPr>
        <p:spPr>
          <a:xfrm>
            <a:off x="2660904" y="4535424"/>
            <a:ext cx="1673352" cy="1042416"/>
          </a:xfrm>
          <a:noFill/>
        </p:spPr>
        <p:txBody>
          <a:bodyPr/>
          <a:lstStyle>
            <a:lvl1pPr marL="0" indent="0">
              <a:spcBef>
                <a:spcPts val="0"/>
              </a:spcBef>
              <a:buNone/>
              <a:defRPr sz="1400">
                <a:solidFill>
                  <a:schemeClr val="tx2"/>
                </a:solidFill>
              </a:defRPr>
            </a:lvl1pPr>
          </a:lstStyle>
          <a:p>
            <a:pPr lvl="0"/>
            <a:r>
              <a:rPr lang="en-US"/>
              <a:t>Click to edit Master text styles</a:t>
            </a:r>
          </a:p>
        </p:txBody>
      </p:sp>
      <p:sp>
        <p:nvSpPr>
          <p:cNvPr id="14" name="Text Placeholder 11">
            <a:extLst>
              <a:ext uri="{FF2B5EF4-FFF2-40B4-BE49-F238E27FC236}">
                <a16:creationId xmlns:a16="http://schemas.microsoft.com/office/drawing/2014/main" id="{F784D331-4EA8-7763-413A-D86421E774DF}"/>
              </a:ext>
            </a:extLst>
          </p:cNvPr>
          <p:cNvSpPr>
            <a:spLocks noGrp="1"/>
          </p:cNvSpPr>
          <p:nvPr>
            <p:ph type="body" sz="quarter" idx="20"/>
          </p:nvPr>
        </p:nvSpPr>
        <p:spPr>
          <a:xfrm>
            <a:off x="4462272" y="4535424"/>
            <a:ext cx="1673352" cy="1042416"/>
          </a:xfrm>
          <a:noFill/>
        </p:spPr>
        <p:txBody>
          <a:bodyPr/>
          <a:lstStyle>
            <a:lvl1pPr marL="0" indent="0">
              <a:spcBef>
                <a:spcPts val="0"/>
              </a:spcBef>
              <a:buNone/>
              <a:defRPr sz="1400">
                <a:solidFill>
                  <a:schemeClr val="tx2"/>
                </a:solidFill>
              </a:defRPr>
            </a:lvl1pPr>
          </a:lstStyle>
          <a:p>
            <a:pPr lvl="0"/>
            <a:r>
              <a:rPr lang="en-US"/>
              <a:t>Click to edit Master text styles</a:t>
            </a:r>
          </a:p>
        </p:txBody>
      </p:sp>
      <p:sp>
        <p:nvSpPr>
          <p:cNvPr id="15" name="Text Placeholder 11">
            <a:extLst>
              <a:ext uri="{FF2B5EF4-FFF2-40B4-BE49-F238E27FC236}">
                <a16:creationId xmlns:a16="http://schemas.microsoft.com/office/drawing/2014/main" id="{C8E70445-8223-C947-41BD-B5232418DC1F}"/>
              </a:ext>
            </a:extLst>
          </p:cNvPr>
          <p:cNvSpPr>
            <a:spLocks noGrp="1"/>
          </p:cNvSpPr>
          <p:nvPr>
            <p:ph type="body" sz="quarter" idx="21"/>
          </p:nvPr>
        </p:nvSpPr>
        <p:spPr>
          <a:xfrm>
            <a:off x="6227064" y="4535424"/>
            <a:ext cx="1673352" cy="1042416"/>
          </a:xfrm>
          <a:noFill/>
        </p:spPr>
        <p:txBody>
          <a:bodyPr/>
          <a:lstStyle>
            <a:lvl1pPr marL="0" indent="0">
              <a:spcBef>
                <a:spcPts val="0"/>
              </a:spcBef>
              <a:buNone/>
              <a:defRPr sz="1400">
                <a:solidFill>
                  <a:schemeClr val="tx2"/>
                </a:solidFill>
              </a:defRPr>
            </a:lvl1pPr>
          </a:lstStyle>
          <a:p>
            <a:pPr lvl="0"/>
            <a:r>
              <a:rPr lang="en-US"/>
              <a:t>Click to edit Master text styles</a:t>
            </a:r>
          </a:p>
        </p:txBody>
      </p:sp>
      <p:sp>
        <p:nvSpPr>
          <p:cNvPr id="16" name="Text Placeholder 11">
            <a:extLst>
              <a:ext uri="{FF2B5EF4-FFF2-40B4-BE49-F238E27FC236}">
                <a16:creationId xmlns:a16="http://schemas.microsoft.com/office/drawing/2014/main" id="{20DEDB88-9B42-2A98-CCD8-509BAE5364BD}"/>
              </a:ext>
            </a:extLst>
          </p:cNvPr>
          <p:cNvSpPr>
            <a:spLocks noGrp="1"/>
          </p:cNvSpPr>
          <p:nvPr>
            <p:ph type="body" sz="quarter" idx="22"/>
          </p:nvPr>
        </p:nvSpPr>
        <p:spPr>
          <a:xfrm>
            <a:off x="8001000" y="4535424"/>
            <a:ext cx="1673352" cy="1042416"/>
          </a:xfrm>
          <a:noFill/>
        </p:spPr>
        <p:txBody>
          <a:bodyPr/>
          <a:lstStyle>
            <a:lvl1pPr marL="0" indent="0">
              <a:spcBef>
                <a:spcPts val="0"/>
              </a:spcBef>
              <a:buNone/>
              <a:defRPr sz="1400">
                <a:solidFill>
                  <a:schemeClr val="tx2"/>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EC3AD13A-778C-0B94-E890-F60B86ABB584}"/>
              </a:ext>
            </a:extLst>
          </p:cNvPr>
          <p:cNvSpPr>
            <a:spLocks noGrp="1"/>
          </p:cNvSpPr>
          <p:nvPr>
            <p:ph type="ftr" sz="quarter" idx="29"/>
          </p:nvPr>
        </p:nvSpPr>
        <p:spPr/>
        <p:txBody>
          <a:bodyPr/>
          <a:lstStyle>
            <a:lvl1pPr>
              <a:defRPr>
                <a:solidFill>
                  <a:schemeClr val="tx2"/>
                </a:solidFill>
              </a:defRPr>
            </a:lvl1pPr>
          </a:lstStyle>
          <a:p>
            <a:r>
              <a:rPr lang="en-US"/>
              <a:t>course title</a:t>
            </a:r>
            <a:endParaRPr lang="en-US" dirty="0"/>
          </a:p>
        </p:txBody>
      </p:sp>
      <p:sp>
        <p:nvSpPr>
          <p:cNvPr id="3" name="Slide Number Placeholder 2">
            <a:extLst>
              <a:ext uri="{FF2B5EF4-FFF2-40B4-BE49-F238E27FC236}">
                <a16:creationId xmlns:a16="http://schemas.microsoft.com/office/drawing/2014/main" id="{2434822A-F2F6-6134-01C8-6CB9A884CDD6}"/>
              </a:ext>
            </a:extLst>
          </p:cNvPr>
          <p:cNvSpPr>
            <a:spLocks noGrp="1"/>
          </p:cNvSpPr>
          <p:nvPr>
            <p:ph type="sldNum" sz="quarter" idx="30"/>
          </p:nvPr>
        </p:nvSpPr>
        <p:spPr/>
        <p:txBody>
          <a:body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4136719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bg>
      <p:bgPr>
        <a:solidFill>
          <a:schemeClr val="tx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2E9B473-9612-90C4-92F3-3DAB99570ABE}"/>
              </a:ext>
            </a:extLst>
          </p:cNvPr>
          <p:cNvSpPr>
            <a:spLocks noGrp="1"/>
          </p:cNvSpPr>
          <p:nvPr>
            <p:ph type="title" hasCustomPrompt="1"/>
          </p:nvPr>
        </p:nvSpPr>
        <p:spPr>
          <a:xfrm>
            <a:off x="877824" y="347472"/>
            <a:ext cx="3557016" cy="1453896"/>
          </a:xfrm>
        </p:spPr>
        <p:txBody>
          <a:bodyPr anchor="b"/>
          <a:lstStyle>
            <a:lvl1pPr>
              <a:defRPr sz="5400" b="1">
                <a:solidFill>
                  <a:schemeClr val="bg1"/>
                </a:solidFill>
                <a:latin typeface="+mn-lt"/>
              </a:defRPr>
            </a:lvl1pPr>
          </a:lstStyle>
          <a:p>
            <a:r>
              <a:rPr lang="en-US" dirty="0"/>
              <a:t>click to edit master title style</a:t>
            </a:r>
          </a:p>
        </p:txBody>
      </p:sp>
      <p:sp>
        <p:nvSpPr>
          <p:cNvPr id="5" name="Text Placeholder 12">
            <a:extLst>
              <a:ext uri="{FF2B5EF4-FFF2-40B4-BE49-F238E27FC236}">
                <a16:creationId xmlns:a16="http://schemas.microsoft.com/office/drawing/2014/main" id="{745086ED-6566-AB9A-70A6-D9D2DB077F5A}"/>
              </a:ext>
            </a:extLst>
          </p:cNvPr>
          <p:cNvSpPr>
            <a:spLocks noGrp="1"/>
          </p:cNvSpPr>
          <p:nvPr>
            <p:ph type="body" sz="quarter" idx="11"/>
          </p:nvPr>
        </p:nvSpPr>
        <p:spPr>
          <a:xfrm>
            <a:off x="877824" y="1773936"/>
            <a:ext cx="4041648" cy="1062037"/>
          </a:xfrm>
        </p:spPr>
        <p:txBody>
          <a:bodyPr/>
          <a:lstStyle>
            <a:lvl1pPr marL="0" indent="0">
              <a:buNone/>
              <a:defRPr sz="2400">
                <a:solidFill>
                  <a:schemeClr val="bg1"/>
                </a:solidFill>
                <a:latin typeface="+mj-lt"/>
              </a:defRPr>
            </a:lvl1pPr>
          </a:lstStyle>
          <a:p>
            <a:pPr lvl="0"/>
            <a:r>
              <a:rPr lang="en-US"/>
              <a:t>Click to edit Master text styles</a:t>
            </a:r>
          </a:p>
        </p:txBody>
      </p:sp>
      <p:sp>
        <p:nvSpPr>
          <p:cNvPr id="3" name="Content Placeholder 2">
            <a:extLst>
              <a:ext uri="{FF2B5EF4-FFF2-40B4-BE49-F238E27FC236}">
                <a16:creationId xmlns:a16="http://schemas.microsoft.com/office/drawing/2014/main" id="{B1119AD1-1029-1DE8-E36D-41EF92EDBFC2}"/>
              </a:ext>
            </a:extLst>
          </p:cNvPr>
          <p:cNvSpPr>
            <a:spLocks noGrp="1"/>
          </p:cNvSpPr>
          <p:nvPr>
            <p:ph idx="1"/>
          </p:nvPr>
        </p:nvSpPr>
        <p:spPr>
          <a:xfrm>
            <a:off x="877824" y="2587752"/>
            <a:ext cx="10213848" cy="3145536"/>
          </a:xfrm>
        </p:spPr>
        <p:txBody>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a:extLst>
              <a:ext uri="{FF2B5EF4-FFF2-40B4-BE49-F238E27FC236}">
                <a16:creationId xmlns:a16="http://schemas.microsoft.com/office/drawing/2014/main" id="{E24F3A78-F067-8639-9E61-32AE80986E08}"/>
              </a:ext>
            </a:extLst>
          </p:cNvPr>
          <p:cNvSpPr>
            <a:spLocks noGrp="1"/>
          </p:cNvSpPr>
          <p:nvPr>
            <p:ph type="pic" sz="quarter" idx="12"/>
          </p:nvPr>
        </p:nvSpPr>
        <p:spPr>
          <a:xfrm>
            <a:off x="0" y="6007608"/>
            <a:ext cx="12192000" cy="850392"/>
          </a:xfrm>
          <a:custGeom>
            <a:avLst/>
            <a:gdLst>
              <a:gd name="connsiteX0" fmla="*/ 11446035 w 12192000"/>
              <a:gd name="connsiteY0" fmla="*/ 238312 h 850392"/>
              <a:gd name="connsiteX1" fmla="*/ 11446035 w 12192000"/>
              <a:gd name="connsiteY1" fmla="*/ 284031 h 850392"/>
              <a:gd name="connsiteX2" fmla="*/ 11933120 w 12192000"/>
              <a:gd name="connsiteY2" fmla="*/ 284031 h 850392"/>
              <a:gd name="connsiteX3" fmla="*/ 11933120 w 12192000"/>
              <a:gd name="connsiteY3" fmla="*/ 238312 h 850392"/>
              <a:gd name="connsiteX4" fmla="*/ 0 w 12192000"/>
              <a:gd name="connsiteY4" fmla="*/ 0 h 850392"/>
              <a:gd name="connsiteX5" fmla="*/ 12192000 w 12192000"/>
              <a:gd name="connsiteY5" fmla="*/ 0 h 850392"/>
              <a:gd name="connsiteX6" fmla="*/ 12192000 w 12192000"/>
              <a:gd name="connsiteY6" fmla="*/ 850392 h 850392"/>
              <a:gd name="connsiteX7" fmla="*/ 0 w 12192000"/>
              <a:gd name="connsiteY7" fmla="*/ 850392 h 8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850392">
                <a:moveTo>
                  <a:pt x="11446035" y="238312"/>
                </a:moveTo>
                <a:lnTo>
                  <a:pt x="11446035" y="284031"/>
                </a:lnTo>
                <a:lnTo>
                  <a:pt x="11933120" y="284031"/>
                </a:lnTo>
                <a:lnTo>
                  <a:pt x="11933120" y="238312"/>
                </a:lnTo>
                <a:close/>
                <a:moveTo>
                  <a:pt x="0" y="0"/>
                </a:moveTo>
                <a:lnTo>
                  <a:pt x="12192000" y="0"/>
                </a:lnTo>
                <a:lnTo>
                  <a:pt x="12192000" y="850392"/>
                </a:lnTo>
                <a:lnTo>
                  <a:pt x="0" y="850392"/>
                </a:lnTo>
                <a:close/>
              </a:path>
            </a:pathLst>
          </a:custGeom>
          <a:solidFill>
            <a:schemeClr val="accent1">
              <a:lumMod val="75000"/>
            </a:schemeClr>
          </a:solidFill>
        </p:spPr>
        <p:txBody>
          <a:bodyPr wrap="square">
            <a:noAutofit/>
          </a:bodyPr>
          <a:lstStyle>
            <a:lvl1pPr marL="0" indent="0" algn="ctr">
              <a:buNone/>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FFD9871F-9716-E693-46E0-C82668C233AA}"/>
              </a:ext>
            </a:extLst>
          </p:cNvPr>
          <p:cNvSpPr>
            <a:spLocks noGrp="1"/>
          </p:cNvSpPr>
          <p:nvPr>
            <p:ph type="ftr" sz="quarter" idx="13"/>
          </p:nvPr>
        </p:nvSpPr>
        <p:spPr>
          <a:xfrm>
            <a:off x="173736" y="6276547"/>
            <a:ext cx="4114800" cy="365125"/>
          </a:xfrm>
        </p:spPr>
        <p:txBody>
          <a:bodyPr/>
          <a:lstStyle>
            <a:lvl1pPr>
              <a:defRPr>
                <a:solidFill>
                  <a:schemeClr val="bg1"/>
                </a:solidFill>
              </a:defRPr>
            </a:lvl1pPr>
          </a:lstStyle>
          <a:p>
            <a:r>
              <a:rPr lang="en-US"/>
              <a:t>course title</a:t>
            </a:r>
            <a:endParaRPr lang="en-US" dirty="0"/>
          </a:p>
        </p:txBody>
      </p:sp>
      <p:sp>
        <p:nvSpPr>
          <p:cNvPr id="8" name="Slide Number Placeholder 7">
            <a:extLst>
              <a:ext uri="{FF2B5EF4-FFF2-40B4-BE49-F238E27FC236}">
                <a16:creationId xmlns:a16="http://schemas.microsoft.com/office/drawing/2014/main" id="{33B6AA57-B313-9EB7-BDE7-E6B64F9104E4}"/>
              </a:ext>
            </a:extLst>
          </p:cNvPr>
          <p:cNvSpPr>
            <a:spLocks noGrp="1"/>
          </p:cNvSpPr>
          <p:nvPr>
            <p:ph type="sldNum" sz="quarter" idx="14"/>
          </p:nvPr>
        </p:nvSpPr>
        <p:spPr/>
        <p:txBody>
          <a:bodyPr/>
          <a:lstStyle>
            <a:lvl1pPr>
              <a:defRPr>
                <a:solidFill>
                  <a:schemeClr val="bg1">
                    <a:alpha val="78000"/>
                  </a:schemeClr>
                </a:solidFill>
              </a:defRPr>
            </a:lvl1pPr>
          </a:lstStyle>
          <a:p>
            <a:fld id="{8058A7CE-F400-7B46-9E16-10D36E8C32FD}" type="slidenum">
              <a:rPr lang="en-US" smtClean="0"/>
              <a:pPr/>
              <a:t>‹#›</a:t>
            </a:fld>
            <a:endParaRPr lang="en-US" dirty="0"/>
          </a:p>
        </p:txBody>
      </p:sp>
      <p:sp>
        <p:nvSpPr>
          <p:cNvPr id="11" name="Rectangle 10">
            <a:extLst>
              <a:ext uri="{FF2B5EF4-FFF2-40B4-BE49-F238E27FC236}">
                <a16:creationId xmlns:a16="http://schemas.microsoft.com/office/drawing/2014/main" id="{820B8C45-3813-10BB-8CEE-B97E114209B1}"/>
              </a:ext>
            </a:extLst>
          </p:cNvPr>
          <p:cNvSpPr/>
          <p:nvPr userDrawn="1"/>
        </p:nvSpPr>
        <p:spPr>
          <a:xfrm flipV="1">
            <a:off x="11446035" y="6245920"/>
            <a:ext cx="487085" cy="45719"/>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26926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1BAF3EC-96ED-627A-D8DF-71B5521F8C59}"/>
              </a:ext>
            </a:extLst>
          </p:cNvPr>
          <p:cNvSpPr>
            <a:spLocks noGrp="1"/>
          </p:cNvSpPr>
          <p:nvPr>
            <p:ph type="pic" sz="quarter" idx="12"/>
          </p:nvPr>
        </p:nvSpPr>
        <p:spPr>
          <a:xfrm>
            <a:off x="6467856" y="0"/>
            <a:ext cx="5724144" cy="4224528"/>
          </a:xfrm>
          <a:noFill/>
        </p:spPr>
        <p:txBody>
          <a:bodyPr/>
          <a:lstStyle>
            <a:lvl1pPr marL="0" indent="0" algn="ctr">
              <a:buNone/>
              <a:defRPr/>
            </a:lvl1pPr>
          </a:lstStyle>
          <a:p>
            <a:r>
              <a:rPr lang="en-US"/>
              <a:t>Click icon to add picture</a:t>
            </a:r>
            <a:endParaRPr lang="en-US" dirty="0"/>
          </a:p>
        </p:txBody>
      </p:sp>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77824" y="347472"/>
            <a:ext cx="6611112" cy="1453896"/>
          </a:xfrm>
        </p:spPr>
        <p:txBody>
          <a:bodyPr anchor="b"/>
          <a:lstStyle>
            <a:lvl1pPr>
              <a:defRPr sz="5400" b="1">
                <a:solidFill>
                  <a:schemeClr val="tx2"/>
                </a:solidFill>
                <a:latin typeface="+mn-lt"/>
              </a:defRPr>
            </a:lvl1pPr>
          </a:lstStyle>
          <a:p>
            <a:r>
              <a:rPr lang="en-US" dirty="0"/>
              <a:t>click to edit master title style</a:t>
            </a:r>
          </a:p>
        </p:txBody>
      </p:sp>
      <p:sp>
        <p:nvSpPr>
          <p:cNvPr id="23" name="Text Placeholder 12">
            <a:extLst>
              <a:ext uri="{FF2B5EF4-FFF2-40B4-BE49-F238E27FC236}">
                <a16:creationId xmlns:a16="http://schemas.microsoft.com/office/drawing/2014/main" id="{37955206-B899-8803-FDE5-D32B87390246}"/>
              </a:ext>
            </a:extLst>
          </p:cNvPr>
          <p:cNvSpPr>
            <a:spLocks noGrp="1"/>
          </p:cNvSpPr>
          <p:nvPr>
            <p:ph type="body" sz="quarter" idx="11"/>
          </p:nvPr>
        </p:nvSpPr>
        <p:spPr>
          <a:xfrm>
            <a:off x="877824" y="1773936"/>
            <a:ext cx="4041648" cy="1062037"/>
          </a:xfrm>
        </p:spPr>
        <p:txBody>
          <a:bodyPr/>
          <a:lstStyle>
            <a:lvl1pPr marL="0" indent="0">
              <a:buNone/>
              <a:defRPr sz="2400">
                <a:solidFill>
                  <a:schemeClr val="tx2"/>
                </a:solidFill>
                <a:latin typeface="+mj-lt"/>
              </a:defRPr>
            </a:lvl1pPr>
          </a:lstStyle>
          <a:p>
            <a:pPr lvl="0"/>
            <a:r>
              <a:rPr lang="en-US"/>
              <a:t>Click to edit Master text styles</a:t>
            </a:r>
          </a:p>
        </p:txBody>
      </p:sp>
      <p:sp>
        <p:nvSpPr>
          <p:cNvPr id="5" name="Text Placeholder 4">
            <a:extLst>
              <a:ext uri="{FF2B5EF4-FFF2-40B4-BE49-F238E27FC236}">
                <a16:creationId xmlns:a16="http://schemas.microsoft.com/office/drawing/2014/main" id="{FD759331-56CA-A5B3-ECFB-757CC5B9E3D0}"/>
              </a:ext>
            </a:extLst>
          </p:cNvPr>
          <p:cNvSpPr>
            <a:spLocks noGrp="1"/>
          </p:cNvSpPr>
          <p:nvPr>
            <p:ph type="body" sz="quarter" idx="13"/>
          </p:nvPr>
        </p:nvSpPr>
        <p:spPr>
          <a:xfrm>
            <a:off x="877824" y="2761488"/>
            <a:ext cx="2615184" cy="292608"/>
          </a:xfrm>
          <a:noFill/>
        </p:spPr>
        <p:txBody>
          <a:bodyPr/>
          <a:lstStyle>
            <a:lvl1pPr marL="0" indent="0">
              <a:buNone/>
              <a:defRPr sz="1400" b="1">
                <a:solidFill>
                  <a:schemeClr val="tx2"/>
                </a:solidFill>
              </a:defRPr>
            </a:lvl1pPr>
          </a:lstStyle>
          <a:p>
            <a:pPr lvl="0"/>
            <a:r>
              <a:rPr lang="en-US"/>
              <a:t>Click to edit Master text styles</a:t>
            </a:r>
          </a:p>
        </p:txBody>
      </p:sp>
      <p:sp>
        <p:nvSpPr>
          <p:cNvPr id="8" name="Text Placeholder 4">
            <a:extLst>
              <a:ext uri="{FF2B5EF4-FFF2-40B4-BE49-F238E27FC236}">
                <a16:creationId xmlns:a16="http://schemas.microsoft.com/office/drawing/2014/main" id="{12E6D84C-E8F7-4012-F33F-2BC73176DFEA}"/>
              </a:ext>
            </a:extLst>
          </p:cNvPr>
          <p:cNvSpPr>
            <a:spLocks noGrp="1"/>
          </p:cNvSpPr>
          <p:nvPr>
            <p:ph type="body" sz="quarter" idx="14"/>
          </p:nvPr>
        </p:nvSpPr>
        <p:spPr>
          <a:xfrm>
            <a:off x="4818888" y="2761488"/>
            <a:ext cx="2615184" cy="292608"/>
          </a:xfrm>
          <a:noFill/>
        </p:spPr>
        <p:txBody>
          <a:bodyPr/>
          <a:lstStyle>
            <a:lvl1pPr marL="0" indent="0">
              <a:buNone/>
              <a:defRPr sz="1400" b="1">
                <a:solidFill>
                  <a:schemeClr val="tx2"/>
                </a:solidFill>
              </a:defRPr>
            </a:lvl1pPr>
          </a:lstStyle>
          <a:p>
            <a:pPr lvl="0"/>
            <a:r>
              <a:rPr lang="en-US"/>
              <a:t>Click to edit Master text styles</a:t>
            </a:r>
          </a:p>
        </p:txBody>
      </p:sp>
      <p:sp>
        <p:nvSpPr>
          <p:cNvPr id="9" name="Text Placeholder 4">
            <a:extLst>
              <a:ext uri="{FF2B5EF4-FFF2-40B4-BE49-F238E27FC236}">
                <a16:creationId xmlns:a16="http://schemas.microsoft.com/office/drawing/2014/main" id="{4ABDAE69-C4D7-13B7-8424-76C2742E8547}"/>
              </a:ext>
            </a:extLst>
          </p:cNvPr>
          <p:cNvSpPr>
            <a:spLocks noGrp="1"/>
          </p:cNvSpPr>
          <p:nvPr>
            <p:ph type="body" sz="quarter" idx="15"/>
          </p:nvPr>
        </p:nvSpPr>
        <p:spPr>
          <a:xfrm>
            <a:off x="8723376" y="2761488"/>
            <a:ext cx="2615184" cy="292608"/>
          </a:xfrm>
          <a:noFill/>
        </p:spPr>
        <p:txBody>
          <a:bodyPr/>
          <a:lstStyle>
            <a:lvl1pPr marL="0" indent="0">
              <a:buNone/>
              <a:defRPr sz="1400" b="1">
                <a:solidFill>
                  <a:schemeClr val="tx2"/>
                </a:solidFill>
              </a:defRPr>
            </a:lvl1pPr>
          </a:lstStyle>
          <a:p>
            <a:pPr lvl="0"/>
            <a:r>
              <a:rPr lang="en-US"/>
              <a:t>Click to edit Master text styles</a:t>
            </a:r>
          </a:p>
        </p:txBody>
      </p:sp>
      <p:sp>
        <p:nvSpPr>
          <p:cNvPr id="12" name="Text Placeholder 11">
            <a:extLst>
              <a:ext uri="{FF2B5EF4-FFF2-40B4-BE49-F238E27FC236}">
                <a16:creationId xmlns:a16="http://schemas.microsoft.com/office/drawing/2014/main" id="{D1D1D906-0BC4-FEE6-C101-A96C6910656F}"/>
              </a:ext>
            </a:extLst>
          </p:cNvPr>
          <p:cNvSpPr>
            <a:spLocks noGrp="1"/>
          </p:cNvSpPr>
          <p:nvPr>
            <p:ph type="body" sz="quarter" idx="18"/>
          </p:nvPr>
        </p:nvSpPr>
        <p:spPr>
          <a:xfrm>
            <a:off x="877824" y="3264061"/>
            <a:ext cx="2615184" cy="2313779"/>
          </a:xfrm>
          <a:noFill/>
        </p:spPr>
        <p:txBody>
          <a:bodyPr/>
          <a:lstStyle>
            <a:lvl1pPr marL="285750" indent="-285750">
              <a:lnSpc>
                <a:spcPct val="100000"/>
              </a:lnSpc>
              <a:spcBef>
                <a:spcPts val="0"/>
              </a:spcBef>
              <a:spcAft>
                <a:spcPts val="600"/>
              </a:spcAft>
              <a:buFont typeface="Arial" panose="020B0604020202020204" pitchFamily="34" charset="0"/>
              <a:buChar char="•"/>
              <a:defRPr sz="1400">
                <a:solidFill>
                  <a:schemeClr val="tx2"/>
                </a:solidFill>
              </a:defRPr>
            </a:lvl1pPr>
          </a:lstStyle>
          <a:p>
            <a:pPr lvl="0"/>
            <a:r>
              <a:rPr lang="en-US"/>
              <a:t>Click to edit Master text styles</a:t>
            </a:r>
          </a:p>
        </p:txBody>
      </p:sp>
      <p:sp>
        <p:nvSpPr>
          <p:cNvPr id="13" name="Text Placeholder 11">
            <a:extLst>
              <a:ext uri="{FF2B5EF4-FFF2-40B4-BE49-F238E27FC236}">
                <a16:creationId xmlns:a16="http://schemas.microsoft.com/office/drawing/2014/main" id="{B5C6931C-E330-4493-0643-D5997565908C}"/>
              </a:ext>
            </a:extLst>
          </p:cNvPr>
          <p:cNvSpPr>
            <a:spLocks noGrp="1"/>
          </p:cNvSpPr>
          <p:nvPr>
            <p:ph type="body" sz="quarter" idx="19"/>
          </p:nvPr>
        </p:nvSpPr>
        <p:spPr>
          <a:xfrm>
            <a:off x="4818888" y="3264061"/>
            <a:ext cx="2615184" cy="2313779"/>
          </a:xfrm>
          <a:noFill/>
        </p:spPr>
        <p:txBody>
          <a:bodyPr/>
          <a:lstStyle>
            <a:lvl1pPr marL="285750" indent="-285750">
              <a:lnSpc>
                <a:spcPct val="100000"/>
              </a:lnSpc>
              <a:spcBef>
                <a:spcPts val="0"/>
              </a:spcBef>
              <a:spcAft>
                <a:spcPts val="600"/>
              </a:spcAft>
              <a:buFont typeface="Arial" panose="020B0604020202020204" pitchFamily="34" charset="0"/>
              <a:buChar char="•"/>
              <a:defRPr sz="1400">
                <a:solidFill>
                  <a:schemeClr val="tx2"/>
                </a:solidFill>
              </a:defRPr>
            </a:lvl1pPr>
          </a:lstStyle>
          <a:p>
            <a:pPr lvl="0"/>
            <a:r>
              <a:rPr lang="en-US"/>
              <a:t>Click to edit Master text styles</a:t>
            </a:r>
          </a:p>
        </p:txBody>
      </p:sp>
      <p:sp>
        <p:nvSpPr>
          <p:cNvPr id="14" name="Text Placeholder 11">
            <a:extLst>
              <a:ext uri="{FF2B5EF4-FFF2-40B4-BE49-F238E27FC236}">
                <a16:creationId xmlns:a16="http://schemas.microsoft.com/office/drawing/2014/main" id="{F784D331-4EA8-7763-413A-D86421E774DF}"/>
              </a:ext>
            </a:extLst>
          </p:cNvPr>
          <p:cNvSpPr>
            <a:spLocks noGrp="1"/>
          </p:cNvSpPr>
          <p:nvPr>
            <p:ph type="body" sz="quarter" idx="20"/>
          </p:nvPr>
        </p:nvSpPr>
        <p:spPr>
          <a:xfrm>
            <a:off x="8723376" y="3264061"/>
            <a:ext cx="2615184" cy="2313779"/>
          </a:xfrm>
          <a:noFill/>
        </p:spPr>
        <p:txBody>
          <a:bodyPr/>
          <a:lstStyle>
            <a:lvl1pPr marL="285750" indent="-285750">
              <a:lnSpc>
                <a:spcPct val="100000"/>
              </a:lnSpc>
              <a:spcBef>
                <a:spcPts val="0"/>
              </a:spcBef>
              <a:spcAft>
                <a:spcPts val="600"/>
              </a:spcAft>
              <a:buFont typeface="Arial" panose="020B0604020202020204" pitchFamily="34" charset="0"/>
              <a:buChar char="•"/>
              <a:defRPr sz="1400">
                <a:solidFill>
                  <a:schemeClr val="tx2"/>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D7D3EE34-4CB3-EFD4-CB18-2CBD6765A6B3}"/>
              </a:ext>
            </a:extLst>
          </p:cNvPr>
          <p:cNvSpPr>
            <a:spLocks noGrp="1"/>
          </p:cNvSpPr>
          <p:nvPr>
            <p:ph type="ftr" sz="quarter" idx="21"/>
          </p:nvPr>
        </p:nvSpPr>
        <p:spPr/>
        <p:txBody>
          <a:bodyPr/>
          <a:lstStyle/>
          <a:p>
            <a:r>
              <a:rPr lang="en-US" dirty="0"/>
              <a:t>course title</a:t>
            </a:r>
          </a:p>
        </p:txBody>
      </p:sp>
      <p:sp>
        <p:nvSpPr>
          <p:cNvPr id="3" name="Slide Number Placeholder 2">
            <a:extLst>
              <a:ext uri="{FF2B5EF4-FFF2-40B4-BE49-F238E27FC236}">
                <a16:creationId xmlns:a16="http://schemas.microsoft.com/office/drawing/2014/main" id="{76DDE7B4-8792-03F9-C90E-BDC9932ABDA2}"/>
              </a:ext>
            </a:extLst>
          </p:cNvPr>
          <p:cNvSpPr>
            <a:spLocks noGrp="1"/>
          </p:cNvSpPr>
          <p:nvPr>
            <p:ph type="sldNum" sz="quarter" idx="22"/>
          </p:nvPr>
        </p:nvSpPr>
        <p:spPr/>
        <p:txBody>
          <a:body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246025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4"/>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C64FA7FA-4022-3FA2-0E0E-0972860B874F}"/>
              </a:ext>
            </a:extLst>
          </p:cNvPr>
          <p:cNvSpPr>
            <a:spLocks noGrp="1"/>
          </p:cNvSpPr>
          <p:nvPr>
            <p:ph type="pic" sz="quarter" idx="10"/>
          </p:nvPr>
        </p:nvSpPr>
        <p:spPr>
          <a:xfrm>
            <a:off x="0" y="4087368"/>
            <a:ext cx="12192000" cy="2770632"/>
          </a:xfrm>
          <a:custGeom>
            <a:avLst/>
            <a:gdLst>
              <a:gd name="connsiteX0" fmla="*/ 11446035 w 12192000"/>
              <a:gd name="connsiteY0" fmla="*/ 2158552 h 2770632"/>
              <a:gd name="connsiteX1" fmla="*/ 11446035 w 12192000"/>
              <a:gd name="connsiteY1" fmla="*/ 2204271 h 2770632"/>
              <a:gd name="connsiteX2" fmla="*/ 11933120 w 12192000"/>
              <a:gd name="connsiteY2" fmla="*/ 2204271 h 2770632"/>
              <a:gd name="connsiteX3" fmla="*/ 11933120 w 12192000"/>
              <a:gd name="connsiteY3" fmla="*/ 2158552 h 2770632"/>
              <a:gd name="connsiteX4" fmla="*/ 0 w 12192000"/>
              <a:gd name="connsiteY4" fmla="*/ 0 h 2770632"/>
              <a:gd name="connsiteX5" fmla="*/ 12192000 w 12192000"/>
              <a:gd name="connsiteY5" fmla="*/ 0 h 2770632"/>
              <a:gd name="connsiteX6" fmla="*/ 12192000 w 12192000"/>
              <a:gd name="connsiteY6" fmla="*/ 2770632 h 2770632"/>
              <a:gd name="connsiteX7" fmla="*/ 0 w 12192000"/>
              <a:gd name="connsiteY7" fmla="*/ 2770632 h 2770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770632">
                <a:moveTo>
                  <a:pt x="11446035" y="2158552"/>
                </a:moveTo>
                <a:lnTo>
                  <a:pt x="11446035" y="2204271"/>
                </a:lnTo>
                <a:lnTo>
                  <a:pt x="11933120" y="2204271"/>
                </a:lnTo>
                <a:lnTo>
                  <a:pt x="11933120" y="2158552"/>
                </a:lnTo>
                <a:close/>
                <a:moveTo>
                  <a:pt x="0" y="0"/>
                </a:moveTo>
                <a:lnTo>
                  <a:pt x="12192000" y="0"/>
                </a:lnTo>
                <a:lnTo>
                  <a:pt x="12192000" y="2770632"/>
                </a:lnTo>
                <a:lnTo>
                  <a:pt x="0" y="2770632"/>
                </a:lnTo>
                <a:close/>
              </a:path>
            </a:pathLst>
          </a:custGeom>
        </p:spPr>
        <p:txBody>
          <a:bodyPr wrap="square" anchor="b">
            <a:noAutofit/>
          </a:bodyPr>
          <a:lstStyle>
            <a:lvl1pPr marL="0" indent="0" algn="ctr">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C210577E-706F-A37B-4229-35D618DD2969}"/>
              </a:ext>
            </a:extLst>
          </p:cNvPr>
          <p:cNvSpPr>
            <a:spLocks noGrp="1"/>
          </p:cNvSpPr>
          <p:nvPr>
            <p:ph type="title" hasCustomPrompt="1"/>
          </p:nvPr>
        </p:nvSpPr>
        <p:spPr>
          <a:xfrm>
            <a:off x="877824" y="347472"/>
            <a:ext cx="3557016" cy="1453896"/>
          </a:xfrm>
        </p:spPr>
        <p:txBody>
          <a:bodyPr anchor="b"/>
          <a:lstStyle>
            <a:lvl1pPr>
              <a:defRPr sz="5400" b="1">
                <a:solidFill>
                  <a:schemeClr val="bg1"/>
                </a:solidFill>
                <a:latin typeface="+mn-lt"/>
              </a:defRPr>
            </a:lvl1pPr>
          </a:lstStyle>
          <a:p>
            <a:r>
              <a:rPr lang="en-US" dirty="0"/>
              <a:t>click to edit master title style</a:t>
            </a:r>
          </a:p>
        </p:txBody>
      </p:sp>
      <p:sp>
        <p:nvSpPr>
          <p:cNvPr id="13" name="Text Placeholder 12">
            <a:extLst>
              <a:ext uri="{FF2B5EF4-FFF2-40B4-BE49-F238E27FC236}">
                <a16:creationId xmlns:a16="http://schemas.microsoft.com/office/drawing/2014/main" id="{5434838A-8B00-6F97-4B88-92382B126294}"/>
              </a:ext>
            </a:extLst>
          </p:cNvPr>
          <p:cNvSpPr>
            <a:spLocks noGrp="1"/>
          </p:cNvSpPr>
          <p:nvPr>
            <p:ph type="body" sz="quarter" idx="11"/>
          </p:nvPr>
        </p:nvSpPr>
        <p:spPr>
          <a:xfrm>
            <a:off x="877824" y="1773936"/>
            <a:ext cx="4041648" cy="1062037"/>
          </a:xfrm>
        </p:spPr>
        <p:txBody>
          <a:bodyPr/>
          <a:lstStyle>
            <a:lvl1pPr marL="0" indent="0">
              <a:buNone/>
              <a:defRPr sz="2400">
                <a:solidFill>
                  <a:schemeClr val="bg1"/>
                </a:solidFill>
                <a:latin typeface="+mj-lt"/>
              </a:defRPr>
            </a:lvl1pPr>
          </a:lstStyle>
          <a:p>
            <a:pPr lvl="0"/>
            <a:r>
              <a:rPr lang="en-US"/>
              <a:t>Click to edit Master text styles</a:t>
            </a:r>
          </a:p>
        </p:txBody>
      </p:sp>
      <p:sp>
        <p:nvSpPr>
          <p:cNvPr id="3" name="Text Placeholder 2">
            <a:extLst>
              <a:ext uri="{FF2B5EF4-FFF2-40B4-BE49-F238E27FC236}">
                <a16:creationId xmlns:a16="http://schemas.microsoft.com/office/drawing/2014/main" id="{09732329-445D-026F-2751-7C7CC24FFC78}"/>
              </a:ext>
            </a:extLst>
          </p:cNvPr>
          <p:cNvSpPr>
            <a:spLocks noGrp="1"/>
          </p:cNvSpPr>
          <p:nvPr>
            <p:ph type="body" idx="1"/>
          </p:nvPr>
        </p:nvSpPr>
        <p:spPr>
          <a:xfrm>
            <a:off x="6007608" y="1005840"/>
            <a:ext cx="4160520" cy="292608"/>
          </a:xfrm>
        </p:spPr>
        <p:txBody>
          <a:bodyPr anchor="b"/>
          <a:lstStyle>
            <a:lvl1pPr marL="0" indent="0">
              <a:buNone/>
              <a:defRPr sz="1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5BFF6-ADF4-B12B-F366-E1E7F245C3B3}"/>
              </a:ext>
            </a:extLst>
          </p:cNvPr>
          <p:cNvSpPr>
            <a:spLocks noGrp="1"/>
          </p:cNvSpPr>
          <p:nvPr>
            <p:ph sz="half" idx="2"/>
          </p:nvPr>
        </p:nvSpPr>
        <p:spPr>
          <a:xfrm>
            <a:off x="6007608" y="1552792"/>
            <a:ext cx="4160520" cy="1576160"/>
          </a:xfrm>
        </p:spPr>
        <p:txBody>
          <a:bodyPr/>
          <a:lstStyle>
            <a:lvl1pPr marL="283464" indent="-283464">
              <a:defRPr sz="1400">
                <a:solidFill>
                  <a:schemeClr val="bg1"/>
                </a:solidFill>
              </a:defRPr>
            </a:lvl1pPr>
            <a:lvl2pPr indent="-283464">
              <a:defRPr sz="1200">
                <a:solidFill>
                  <a:schemeClr val="bg1"/>
                </a:solidFill>
              </a:defRPr>
            </a:lvl2pPr>
            <a:lvl3pPr indent="-283464">
              <a:defRPr sz="1100">
                <a:solidFill>
                  <a:schemeClr val="bg1"/>
                </a:solidFill>
              </a:defRPr>
            </a:lvl3pPr>
            <a:lvl4pPr indent="-283464">
              <a:defRPr sz="1100">
                <a:solidFill>
                  <a:schemeClr val="bg1"/>
                </a:solidFill>
              </a:defRPr>
            </a:lvl4pPr>
            <a:lvl5pPr indent="-283464">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44775745-3C47-7E04-1FD8-EC04C993FFCC}"/>
              </a:ext>
            </a:extLst>
          </p:cNvPr>
          <p:cNvSpPr>
            <a:spLocks noGrp="1"/>
          </p:cNvSpPr>
          <p:nvPr>
            <p:ph type="body" sz="quarter" idx="3"/>
          </p:nvPr>
        </p:nvSpPr>
        <p:spPr>
          <a:xfrm>
            <a:off x="6007608" y="3438144"/>
            <a:ext cx="4160520" cy="292608"/>
          </a:xfrm>
        </p:spPr>
        <p:txBody>
          <a:bodyPr anchor="b"/>
          <a:lstStyle>
            <a:lvl1pPr marL="0" indent="0">
              <a:buNone/>
              <a:defRPr sz="1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E07129-582E-5D7F-246C-5ABE714D4FAA}"/>
              </a:ext>
            </a:extLst>
          </p:cNvPr>
          <p:cNvSpPr>
            <a:spLocks noGrp="1"/>
          </p:cNvSpPr>
          <p:nvPr>
            <p:ph sz="quarter" idx="4"/>
          </p:nvPr>
        </p:nvSpPr>
        <p:spPr>
          <a:xfrm>
            <a:off x="6007608" y="3985096"/>
            <a:ext cx="4160520" cy="1576160"/>
          </a:xfrm>
        </p:spPr>
        <p:txBody>
          <a:bodyPr/>
          <a:lstStyle>
            <a:lvl1pPr indent="-283464">
              <a:defRPr sz="1400">
                <a:solidFill>
                  <a:schemeClr val="bg1"/>
                </a:solidFill>
              </a:defRPr>
            </a:lvl1pPr>
            <a:lvl2pPr indent="-283464">
              <a:defRPr sz="1200">
                <a:solidFill>
                  <a:schemeClr val="bg1"/>
                </a:solidFill>
              </a:defRPr>
            </a:lvl2pPr>
            <a:lvl3pPr indent="-283464">
              <a:defRPr sz="1100">
                <a:solidFill>
                  <a:schemeClr val="bg1"/>
                </a:solidFill>
              </a:defRPr>
            </a:lvl3pPr>
            <a:lvl4pPr indent="-283464">
              <a:defRPr sz="1100">
                <a:solidFill>
                  <a:schemeClr val="bg1"/>
                </a:solidFill>
              </a:defRPr>
            </a:lvl4pPr>
            <a:lvl5pPr indent="-283464">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Footer Placeholder 13">
            <a:extLst>
              <a:ext uri="{FF2B5EF4-FFF2-40B4-BE49-F238E27FC236}">
                <a16:creationId xmlns:a16="http://schemas.microsoft.com/office/drawing/2014/main" id="{C78AC046-3CF2-802F-750B-B70D9B89A33E}"/>
              </a:ext>
            </a:extLst>
          </p:cNvPr>
          <p:cNvSpPr>
            <a:spLocks noGrp="1"/>
          </p:cNvSpPr>
          <p:nvPr>
            <p:ph type="ftr" sz="quarter" idx="12"/>
          </p:nvPr>
        </p:nvSpPr>
        <p:spPr/>
        <p:txBody>
          <a:bodyPr/>
          <a:lstStyle>
            <a:lvl1pPr>
              <a:defRPr>
                <a:solidFill>
                  <a:schemeClr val="bg1">
                    <a:alpha val="78000"/>
                  </a:schemeClr>
                </a:solidFill>
              </a:defRPr>
            </a:lvl1pPr>
          </a:lstStyle>
          <a:p>
            <a:r>
              <a:rPr lang="en-US" dirty="0"/>
              <a:t>course title</a:t>
            </a:r>
          </a:p>
        </p:txBody>
      </p:sp>
      <p:sp>
        <p:nvSpPr>
          <p:cNvPr id="15" name="Slide Number Placeholder 14">
            <a:extLst>
              <a:ext uri="{FF2B5EF4-FFF2-40B4-BE49-F238E27FC236}">
                <a16:creationId xmlns:a16="http://schemas.microsoft.com/office/drawing/2014/main" id="{E9B26AA9-8344-BF2E-82C8-AF9EDF269B92}"/>
              </a:ext>
            </a:extLst>
          </p:cNvPr>
          <p:cNvSpPr>
            <a:spLocks noGrp="1"/>
          </p:cNvSpPr>
          <p:nvPr>
            <p:ph type="sldNum" sz="quarter" idx="13"/>
          </p:nvPr>
        </p:nvSpPr>
        <p:spPr/>
        <p:txBody>
          <a:bodyPr/>
          <a:lstStyle>
            <a:lvl1pPr>
              <a:defRPr>
                <a:solidFill>
                  <a:schemeClr val="bg1"/>
                </a:solidFill>
              </a:defRPr>
            </a:lvl1pPr>
          </a:lstStyle>
          <a:p>
            <a:fld id="{8058A7CE-F400-7B46-9E16-10D36E8C32FD}" type="slidenum">
              <a:rPr lang="en-US" smtClean="0"/>
              <a:pPr/>
              <a:t>‹#›</a:t>
            </a:fld>
            <a:endParaRPr lang="en-US" dirty="0"/>
          </a:p>
        </p:txBody>
      </p:sp>
      <p:sp>
        <p:nvSpPr>
          <p:cNvPr id="18" name="Rectangle 17">
            <a:extLst>
              <a:ext uri="{FF2B5EF4-FFF2-40B4-BE49-F238E27FC236}">
                <a16:creationId xmlns:a16="http://schemas.microsoft.com/office/drawing/2014/main" id="{1298DCFC-BBE6-A0EE-9253-E7AC8A49A023}"/>
              </a:ext>
            </a:extLst>
          </p:cNvPr>
          <p:cNvSpPr/>
          <p:nvPr userDrawn="1"/>
        </p:nvSpPr>
        <p:spPr>
          <a:xfrm flipV="1">
            <a:off x="11446035" y="6245920"/>
            <a:ext cx="487085" cy="45719"/>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20933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CB6D48-D20C-54AA-94F1-D8E9332862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851F663A-C2C8-12B2-AE7C-318452D5FE6F}"/>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C6676FC8-F25A-C087-965F-C86D7A6638D6}"/>
              </a:ext>
            </a:extLst>
          </p:cNvPr>
          <p:cNvSpPr>
            <a:spLocks noGrp="1"/>
          </p:cNvSpPr>
          <p:nvPr>
            <p:ph type="ftr" sz="quarter" idx="3"/>
          </p:nvPr>
        </p:nvSpPr>
        <p:spPr>
          <a:xfrm>
            <a:off x="173736" y="6254496"/>
            <a:ext cx="4114800" cy="365125"/>
          </a:xfrm>
          <a:prstGeom prst="rect">
            <a:avLst/>
          </a:prstGeom>
        </p:spPr>
        <p:txBody>
          <a:bodyPr vert="horz" lIns="91440" tIns="45720" rIns="91440" bIns="45720" rtlCol="0" anchor="ctr">
            <a:noAutofit/>
          </a:bodyPr>
          <a:lstStyle>
            <a:lvl1pPr algn="l">
              <a:defRPr sz="1200">
                <a:solidFill>
                  <a:schemeClr val="tx2">
                    <a:alpha val="78000"/>
                  </a:schemeClr>
                </a:solidFill>
              </a:defRPr>
            </a:lvl1pPr>
          </a:lstStyle>
          <a:p>
            <a:r>
              <a:rPr lang="en-US" dirty="0"/>
              <a:t>course title</a:t>
            </a:r>
          </a:p>
        </p:txBody>
      </p:sp>
      <p:sp>
        <p:nvSpPr>
          <p:cNvPr id="6" name="Slide Number Placeholder 5">
            <a:extLst>
              <a:ext uri="{FF2B5EF4-FFF2-40B4-BE49-F238E27FC236}">
                <a16:creationId xmlns:a16="http://schemas.microsoft.com/office/drawing/2014/main" id="{0AFBFC1D-3B9C-EFD1-A014-1F648ADDBD70}"/>
              </a:ext>
            </a:extLst>
          </p:cNvPr>
          <p:cNvSpPr>
            <a:spLocks noGrp="1"/>
          </p:cNvSpPr>
          <p:nvPr>
            <p:ph type="sldNum" sz="quarter" idx="4"/>
          </p:nvPr>
        </p:nvSpPr>
        <p:spPr>
          <a:xfrm>
            <a:off x="11347704" y="6181344"/>
            <a:ext cx="670560" cy="676656"/>
          </a:xfrm>
          <a:prstGeom prst="rect">
            <a:avLst/>
          </a:prstGeom>
        </p:spPr>
        <p:txBody>
          <a:bodyPr vert="horz" lIns="91440" tIns="45720" rIns="91440" bIns="45720" rtlCol="0" anchor="ctr">
            <a:noAutofit/>
          </a:bodyPr>
          <a:lstStyle>
            <a:lvl1pPr algn="ctr">
              <a:defRPr sz="2900" b="1">
                <a:solidFill>
                  <a:schemeClr val="tx2">
                    <a:alpha val="78000"/>
                  </a:schemeClr>
                </a:solidFill>
              </a:defRPr>
            </a:lvl1pPr>
          </a:lstStyle>
          <a:p>
            <a:fld id="{8058A7CE-F400-7B46-9E16-10D36E8C32FD}" type="slidenum">
              <a:rPr lang="en-US" smtClean="0"/>
              <a:pPr/>
              <a:t>‹#›</a:t>
            </a:fld>
            <a:endParaRPr lang="en-US" dirty="0"/>
          </a:p>
        </p:txBody>
      </p:sp>
      <p:sp>
        <p:nvSpPr>
          <p:cNvPr id="7" name="Rectangle 6">
            <a:extLst>
              <a:ext uri="{FF2B5EF4-FFF2-40B4-BE49-F238E27FC236}">
                <a16:creationId xmlns:a16="http://schemas.microsoft.com/office/drawing/2014/main" id="{3B176A5B-B081-E990-1FB5-4AE9CF7924C4}"/>
              </a:ext>
            </a:extLst>
          </p:cNvPr>
          <p:cNvSpPr/>
          <p:nvPr userDrawn="1"/>
        </p:nvSpPr>
        <p:spPr>
          <a:xfrm flipV="1">
            <a:off x="11446035" y="6245920"/>
            <a:ext cx="487085" cy="45719"/>
          </a:xfrm>
          <a:prstGeom prst="rect">
            <a:avLst/>
          </a:prstGeom>
          <a:solidFill>
            <a:srgbClr val="1C4C3C">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Tree>
    <p:extLst>
      <p:ext uri="{BB962C8B-B14F-4D97-AF65-F5344CB8AC3E}">
        <p14:creationId xmlns:p14="http://schemas.microsoft.com/office/powerpoint/2010/main" val="87510906"/>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5" r:id="rId3"/>
    <p:sldLayoutId id="2147483651" r:id="rId4"/>
    <p:sldLayoutId id="2147483661" r:id="rId5"/>
    <p:sldLayoutId id="2147483667" r:id="rId6"/>
    <p:sldLayoutId id="2147483666" r:id="rId7"/>
    <p:sldLayoutId id="2147483668" r:id="rId8"/>
    <p:sldLayoutId id="2147483653" r:id="rId9"/>
    <p:sldLayoutId id="2147483650" r:id="rId10"/>
    <p:sldLayoutId id="2147483662" r:id="rId11"/>
    <p:sldLayoutId id="2147483663" r:id="rId12"/>
    <p:sldLayoutId id="2147483664" r:id="rId13"/>
    <p:sldLayoutId id="2147483652" r:id="rId14"/>
    <p:sldLayoutId id="2147483654" r:id="rId15"/>
    <p:sldLayoutId id="2147483655" r:id="rId16"/>
    <p:sldLayoutId id="2147483656" r:id="rId17"/>
  </p:sldLayoutIdLst>
  <p:hf hdr="0" dt="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83464" indent="-283464"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566928" indent="-283464"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859536" indent="-283464"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152144"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1444752"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441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7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AEB2A6-C71F-0538-4083-5C97297C2C85}"/>
              </a:ext>
            </a:extLst>
          </p:cNvPr>
          <p:cNvSpPr>
            <a:spLocks noGrp="1"/>
          </p:cNvSpPr>
          <p:nvPr>
            <p:ph type="ctrTitle"/>
          </p:nvPr>
        </p:nvSpPr>
        <p:spPr>
          <a:xfrm>
            <a:off x="822960" y="2185415"/>
            <a:ext cx="6878134" cy="2285917"/>
          </a:xfrm>
        </p:spPr>
        <p:txBody>
          <a:bodyPr/>
          <a:lstStyle/>
          <a:p>
            <a:r>
              <a:rPr lang="en-US" sz="5400" dirty="0"/>
              <a:t>The History of sexual selection</a:t>
            </a:r>
          </a:p>
        </p:txBody>
      </p:sp>
      <p:sp>
        <p:nvSpPr>
          <p:cNvPr id="5" name="Text Placeholder 4">
            <a:extLst>
              <a:ext uri="{FF2B5EF4-FFF2-40B4-BE49-F238E27FC236}">
                <a16:creationId xmlns:a16="http://schemas.microsoft.com/office/drawing/2014/main" id="{A9B60069-490F-6B34-EAD3-1DEC642BF1E3}"/>
              </a:ext>
            </a:extLst>
          </p:cNvPr>
          <p:cNvSpPr>
            <a:spLocks noGrp="1"/>
          </p:cNvSpPr>
          <p:nvPr>
            <p:ph type="body" sz="quarter" idx="10"/>
          </p:nvPr>
        </p:nvSpPr>
        <p:spPr/>
        <p:txBody>
          <a:bodyPr/>
          <a:lstStyle/>
          <a:p>
            <a:r>
              <a:rPr lang="en-US" dirty="0"/>
              <a:t>Course by Danial Borzoo</a:t>
            </a:r>
          </a:p>
          <a:p>
            <a:endParaRPr lang="en-US" dirty="0"/>
          </a:p>
        </p:txBody>
      </p:sp>
      <p:pic>
        <p:nvPicPr>
          <p:cNvPr id="17" name="Picture Placeholder 7" descr="Blue and black butterfly perching on a plant&#10;">
            <a:extLst>
              <a:ext uri="{FF2B5EF4-FFF2-40B4-BE49-F238E27FC236}">
                <a16:creationId xmlns:a16="http://schemas.microsoft.com/office/drawing/2014/main" id="{5C3A1B84-CB5B-DC98-7DA5-8FAF1E7A1BC4}"/>
              </a:ext>
            </a:extLst>
          </p:cNvPr>
          <p:cNvPicPr>
            <a:picLocks noGrp="1" noChangeAspect="1"/>
          </p:cNvPicPr>
          <p:nvPr>
            <p:ph type="pic" sz="quarter" idx="11"/>
          </p:nvPr>
        </p:nvPicPr>
        <p:blipFill rotWithShape="1">
          <a:blip r:embed="rId2" cstate="screen">
            <a:extLst>
              <a:ext uri="{28A0092B-C50C-407E-A947-70E740481C1C}">
                <a14:useLocalDpi xmlns:a14="http://schemas.microsoft.com/office/drawing/2010/main"/>
              </a:ext>
            </a:extLst>
          </a:blip>
          <a:srcRect t="3038" b="3038"/>
          <a:stretch/>
        </p:blipFill>
        <p:spPr>
          <a:prstGeom prst="rect">
            <a:avLst/>
          </a:prstGeom>
          <a:noFill/>
        </p:spPr>
      </p:pic>
    </p:spTree>
    <p:extLst>
      <p:ext uri="{BB962C8B-B14F-4D97-AF65-F5344CB8AC3E}">
        <p14:creationId xmlns:p14="http://schemas.microsoft.com/office/powerpoint/2010/main" val="29919077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98498-BABD-4DE0-A173-C53CBFFB0C4A}"/>
              </a:ext>
            </a:extLst>
          </p:cNvPr>
          <p:cNvSpPr>
            <a:spLocks noGrp="1"/>
          </p:cNvSpPr>
          <p:nvPr>
            <p:ph type="title"/>
          </p:nvPr>
        </p:nvSpPr>
        <p:spPr/>
        <p:txBody>
          <a:bodyPr/>
          <a:lstStyle/>
          <a:p>
            <a:r>
              <a:rPr lang="en-US" sz="4000" dirty="0"/>
              <a:t>What was the problem? </a:t>
            </a:r>
          </a:p>
        </p:txBody>
      </p:sp>
      <p:sp>
        <p:nvSpPr>
          <p:cNvPr id="3" name="Footer Placeholder 2">
            <a:extLst>
              <a:ext uri="{FF2B5EF4-FFF2-40B4-BE49-F238E27FC236}">
                <a16:creationId xmlns:a16="http://schemas.microsoft.com/office/drawing/2014/main" id="{9E879E12-9E6D-4982-859B-9B5E2A73A7A4}"/>
              </a:ext>
            </a:extLst>
          </p:cNvPr>
          <p:cNvSpPr>
            <a:spLocks noGrp="1"/>
          </p:cNvSpPr>
          <p:nvPr>
            <p:ph type="ftr" sz="quarter" idx="11"/>
          </p:nvPr>
        </p:nvSpPr>
        <p:spPr/>
        <p:txBody>
          <a:bodyPr/>
          <a:lstStyle/>
          <a:p>
            <a:r>
              <a:rPr lang="en-US"/>
              <a:t>course title</a:t>
            </a:r>
            <a:endParaRPr lang="en-US" dirty="0"/>
          </a:p>
        </p:txBody>
      </p:sp>
      <p:sp>
        <p:nvSpPr>
          <p:cNvPr id="6" name="Slide Number Placeholder 5">
            <a:extLst>
              <a:ext uri="{FF2B5EF4-FFF2-40B4-BE49-F238E27FC236}">
                <a16:creationId xmlns:a16="http://schemas.microsoft.com/office/drawing/2014/main" id="{6F4FBEB8-100B-4B9E-AAA1-E7FACFC23185}"/>
              </a:ext>
            </a:extLst>
          </p:cNvPr>
          <p:cNvSpPr>
            <a:spLocks noGrp="1"/>
          </p:cNvSpPr>
          <p:nvPr>
            <p:ph type="sldNum" sz="quarter" idx="12"/>
          </p:nvPr>
        </p:nvSpPr>
        <p:spPr/>
        <p:txBody>
          <a:bodyPr/>
          <a:lstStyle/>
          <a:p>
            <a:fld id="{8058A7CE-F400-7B46-9E16-10D36E8C32FD}" type="slidenum">
              <a:rPr lang="en-US" smtClean="0"/>
              <a:pPr/>
              <a:t>10</a:t>
            </a:fld>
            <a:endParaRPr lang="en-US" dirty="0"/>
          </a:p>
        </p:txBody>
      </p:sp>
      <p:sp>
        <p:nvSpPr>
          <p:cNvPr id="7" name="TextBox 6">
            <a:extLst>
              <a:ext uri="{FF2B5EF4-FFF2-40B4-BE49-F238E27FC236}">
                <a16:creationId xmlns:a16="http://schemas.microsoft.com/office/drawing/2014/main" id="{5CCAE4E0-2F14-4EEC-8C99-50A2F143D828}"/>
              </a:ext>
            </a:extLst>
          </p:cNvPr>
          <p:cNvSpPr txBox="1"/>
          <p:nvPr/>
        </p:nvSpPr>
        <p:spPr>
          <a:xfrm>
            <a:off x="6568440" y="1936510"/>
            <a:ext cx="4863727" cy="2031325"/>
          </a:xfrm>
          <a:prstGeom prst="rect">
            <a:avLst/>
          </a:prstGeom>
          <a:noFill/>
        </p:spPr>
        <p:txBody>
          <a:bodyPr wrap="square" rtlCol="0">
            <a:spAutoFit/>
          </a:bodyPr>
          <a:lstStyle/>
          <a:p>
            <a:r>
              <a:rPr lang="en-US" dirty="0">
                <a:solidFill>
                  <a:schemeClr val="bg1"/>
                </a:solidFill>
              </a:rPr>
              <a:t>“Our difficulty in regard to sexual selection lies in understanding how it is that the males which conquer other males, or those which prove the most attractive to the females, leave a greater number of offspring to inherit their superiority than their beaten and less attractive rivals.”</a:t>
            </a:r>
          </a:p>
        </p:txBody>
      </p:sp>
    </p:spTree>
    <p:extLst>
      <p:ext uri="{BB962C8B-B14F-4D97-AF65-F5344CB8AC3E}">
        <p14:creationId xmlns:p14="http://schemas.microsoft.com/office/powerpoint/2010/main" val="2325546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98498-BABD-4DE0-A173-C53CBFFB0C4A}"/>
              </a:ext>
            </a:extLst>
          </p:cNvPr>
          <p:cNvSpPr>
            <a:spLocks noGrp="1"/>
          </p:cNvSpPr>
          <p:nvPr>
            <p:ph type="title"/>
          </p:nvPr>
        </p:nvSpPr>
        <p:spPr/>
        <p:txBody>
          <a:bodyPr/>
          <a:lstStyle/>
          <a:p>
            <a:r>
              <a:rPr lang="en-US" sz="4000" dirty="0"/>
              <a:t>What was the problem? </a:t>
            </a:r>
          </a:p>
        </p:txBody>
      </p:sp>
      <p:sp>
        <p:nvSpPr>
          <p:cNvPr id="3" name="Footer Placeholder 2">
            <a:extLst>
              <a:ext uri="{FF2B5EF4-FFF2-40B4-BE49-F238E27FC236}">
                <a16:creationId xmlns:a16="http://schemas.microsoft.com/office/drawing/2014/main" id="{9E879E12-9E6D-4982-859B-9B5E2A73A7A4}"/>
              </a:ext>
            </a:extLst>
          </p:cNvPr>
          <p:cNvSpPr>
            <a:spLocks noGrp="1"/>
          </p:cNvSpPr>
          <p:nvPr>
            <p:ph type="ftr" sz="quarter" idx="11"/>
          </p:nvPr>
        </p:nvSpPr>
        <p:spPr/>
        <p:txBody>
          <a:bodyPr/>
          <a:lstStyle/>
          <a:p>
            <a:r>
              <a:rPr lang="en-US"/>
              <a:t>course title</a:t>
            </a:r>
            <a:endParaRPr lang="en-US" dirty="0"/>
          </a:p>
        </p:txBody>
      </p:sp>
      <p:sp>
        <p:nvSpPr>
          <p:cNvPr id="6" name="Slide Number Placeholder 5">
            <a:extLst>
              <a:ext uri="{FF2B5EF4-FFF2-40B4-BE49-F238E27FC236}">
                <a16:creationId xmlns:a16="http://schemas.microsoft.com/office/drawing/2014/main" id="{6F4FBEB8-100B-4B9E-AAA1-E7FACFC23185}"/>
              </a:ext>
            </a:extLst>
          </p:cNvPr>
          <p:cNvSpPr>
            <a:spLocks noGrp="1"/>
          </p:cNvSpPr>
          <p:nvPr>
            <p:ph type="sldNum" sz="quarter" idx="12"/>
          </p:nvPr>
        </p:nvSpPr>
        <p:spPr/>
        <p:txBody>
          <a:bodyPr/>
          <a:lstStyle/>
          <a:p>
            <a:fld id="{8058A7CE-F400-7B46-9E16-10D36E8C32FD}" type="slidenum">
              <a:rPr lang="en-US" smtClean="0"/>
              <a:pPr/>
              <a:t>11</a:t>
            </a:fld>
            <a:endParaRPr lang="en-US" dirty="0"/>
          </a:p>
        </p:txBody>
      </p:sp>
      <p:sp>
        <p:nvSpPr>
          <p:cNvPr id="7" name="TextBox 6">
            <a:extLst>
              <a:ext uri="{FF2B5EF4-FFF2-40B4-BE49-F238E27FC236}">
                <a16:creationId xmlns:a16="http://schemas.microsoft.com/office/drawing/2014/main" id="{5CCAE4E0-2F14-4EEC-8C99-50A2F143D828}"/>
              </a:ext>
            </a:extLst>
          </p:cNvPr>
          <p:cNvSpPr txBox="1"/>
          <p:nvPr/>
        </p:nvSpPr>
        <p:spPr>
          <a:xfrm>
            <a:off x="6568440" y="1382512"/>
            <a:ext cx="4863727" cy="3416320"/>
          </a:xfrm>
          <a:prstGeom prst="rect">
            <a:avLst/>
          </a:prstGeom>
          <a:noFill/>
        </p:spPr>
        <p:txBody>
          <a:bodyPr wrap="square" rtlCol="0">
            <a:spAutoFit/>
          </a:bodyPr>
          <a:lstStyle/>
          <a:p>
            <a:r>
              <a:rPr lang="en-US" dirty="0">
                <a:solidFill>
                  <a:schemeClr val="bg1"/>
                </a:solidFill>
              </a:rPr>
              <a:t>“We are led to the rather complex conclusion, that the more eager males will leave more descendants, and those that are better endowed with ornaments will be the ones selected. But unless it can be shown that there is some connection between greater eagerness and better ornamentation, it might often occur that the less ornamented were the more eager individuals, in which case there would be an apparent conflict between the two acquirements.”</a:t>
            </a:r>
          </a:p>
        </p:txBody>
      </p:sp>
    </p:spTree>
    <p:extLst>
      <p:ext uri="{BB962C8B-B14F-4D97-AF65-F5344CB8AC3E}">
        <p14:creationId xmlns:p14="http://schemas.microsoft.com/office/powerpoint/2010/main" val="2549219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0B490-CA17-4592-B538-3D881EAC46BB}"/>
              </a:ext>
            </a:extLst>
          </p:cNvPr>
          <p:cNvSpPr>
            <a:spLocks noGrp="1"/>
          </p:cNvSpPr>
          <p:nvPr>
            <p:ph type="title"/>
          </p:nvPr>
        </p:nvSpPr>
        <p:spPr/>
        <p:txBody>
          <a:bodyPr/>
          <a:lstStyle/>
          <a:p>
            <a:r>
              <a:rPr lang="en-US" sz="4000" dirty="0"/>
              <a:t>Wallace’s</a:t>
            </a:r>
            <a:br>
              <a:rPr lang="en-US" sz="4000" dirty="0"/>
            </a:br>
            <a:r>
              <a:rPr lang="en-US" sz="4000" dirty="0"/>
              <a:t>Sexual Selection</a:t>
            </a:r>
          </a:p>
        </p:txBody>
      </p:sp>
      <p:sp>
        <p:nvSpPr>
          <p:cNvPr id="4" name="Footer Placeholder 3">
            <a:extLst>
              <a:ext uri="{FF2B5EF4-FFF2-40B4-BE49-F238E27FC236}">
                <a16:creationId xmlns:a16="http://schemas.microsoft.com/office/drawing/2014/main" id="{454A39E8-0F75-4349-8D1B-071748BD4C67}"/>
              </a:ext>
            </a:extLst>
          </p:cNvPr>
          <p:cNvSpPr>
            <a:spLocks noGrp="1"/>
          </p:cNvSpPr>
          <p:nvPr>
            <p:ph type="ftr" sz="quarter" idx="11"/>
          </p:nvPr>
        </p:nvSpPr>
        <p:spPr/>
        <p:txBody>
          <a:bodyPr/>
          <a:lstStyle/>
          <a:p>
            <a:r>
              <a:rPr lang="en-US"/>
              <a:t>course title</a:t>
            </a:r>
            <a:endParaRPr lang="en-US" dirty="0"/>
          </a:p>
        </p:txBody>
      </p:sp>
      <p:sp>
        <p:nvSpPr>
          <p:cNvPr id="6" name="Slide Number Placeholder 5">
            <a:extLst>
              <a:ext uri="{FF2B5EF4-FFF2-40B4-BE49-F238E27FC236}">
                <a16:creationId xmlns:a16="http://schemas.microsoft.com/office/drawing/2014/main" id="{596A6B34-6FBE-4417-A24F-D2DA451F7E92}"/>
              </a:ext>
            </a:extLst>
          </p:cNvPr>
          <p:cNvSpPr>
            <a:spLocks noGrp="1"/>
          </p:cNvSpPr>
          <p:nvPr>
            <p:ph type="sldNum" sz="quarter" idx="12"/>
          </p:nvPr>
        </p:nvSpPr>
        <p:spPr/>
        <p:txBody>
          <a:bodyPr/>
          <a:lstStyle/>
          <a:p>
            <a:fld id="{8058A7CE-F400-7B46-9E16-10D36E8C32FD}" type="slidenum">
              <a:rPr lang="en-US" smtClean="0"/>
              <a:pPr/>
              <a:t>12</a:t>
            </a:fld>
            <a:endParaRPr lang="en-US" dirty="0"/>
          </a:p>
        </p:txBody>
      </p:sp>
      <p:pic>
        <p:nvPicPr>
          <p:cNvPr id="4098" name="Picture 2">
            <a:extLst>
              <a:ext uri="{FF2B5EF4-FFF2-40B4-BE49-F238E27FC236}">
                <a16:creationId xmlns:a16="http://schemas.microsoft.com/office/drawing/2014/main" id="{5B98DE4B-88E3-467A-876F-A18A154934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735" y="1763079"/>
            <a:ext cx="5362265" cy="204692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FE7E8AA2-2667-4C72-B90F-9B92392C96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2137" y="3810001"/>
            <a:ext cx="3005459" cy="2261160"/>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4">
            <a:extLst>
              <a:ext uri="{FF2B5EF4-FFF2-40B4-BE49-F238E27FC236}">
                <a16:creationId xmlns:a16="http://schemas.microsoft.com/office/drawing/2014/main" id="{7BF342D8-1E46-40CD-96F0-81CE142DB5A4}"/>
              </a:ext>
            </a:extLst>
          </p:cNvPr>
          <p:cNvSpPr>
            <a:spLocks noGrp="1"/>
          </p:cNvSpPr>
          <p:nvPr>
            <p:ph type="body" idx="1"/>
          </p:nvPr>
        </p:nvSpPr>
        <p:spPr>
          <a:xfrm>
            <a:off x="7114032" y="3429000"/>
            <a:ext cx="4242816" cy="2350008"/>
          </a:xfrm>
        </p:spPr>
        <p:txBody>
          <a:bodyPr/>
          <a:lstStyle/>
          <a:p>
            <a:r>
              <a:rPr lang="en-US" dirty="0"/>
              <a:t>“The greater purity and intensity of color seem to be usually associated with more pointed wings, indicating greater vigor and more rapid flight.”</a:t>
            </a:r>
          </a:p>
        </p:txBody>
      </p:sp>
    </p:spTree>
    <p:extLst>
      <p:ext uri="{BB962C8B-B14F-4D97-AF65-F5344CB8AC3E}">
        <p14:creationId xmlns:p14="http://schemas.microsoft.com/office/powerpoint/2010/main" val="1469171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0B490-CA17-4592-B538-3D881EAC46BB}"/>
              </a:ext>
            </a:extLst>
          </p:cNvPr>
          <p:cNvSpPr>
            <a:spLocks noGrp="1"/>
          </p:cNvSpPr>
          <p:nvPr>
            <p:ph type="title"/>
          </p:nvPr>
        </p:nvSpPr>
        <p:spPr/>
        <p:txBody>
          <a:bodyPr/>
          <a:lstStyle/>
          <a:p>
            <a:r>
              <a:rPr lang="en-US" sz="4000" dirty="0"/>
              <a:t>Wallace’s</a:t>
            </a:r>
            <a:br>
              <a:rPr lang="en-US" sz="4000" dirty="0"/>
            </a:br>
            <a:r>
              <a:rPr lang="en-US" sz="4000" dirty="0"/>
              <a:t>Sexual Selection</a:t>
            </a:r>
          </a:p>
        </p:txBody>
      </p:sp>
      <p:sp>
        <p:nvSpPr>
          <p:cNvPr id="4" name="Footer Placeholder 3">
            <a:extLst>
              <a:ext uri="{FF2B5EF4-FFF2-40B4-BE49-F238E27FC236}">
                <a16:creationId xmlns:a16="http://schemas.microsoft.com/office/drawing/2014/main" id="{454A39E8-0F75-4349-8D1B-071748BD4C67}"/>
              </a:ext>
            </a:extLst>
          </p:cNvPr>
          <p:cNvSpPr>
            <a:spLocks noGrp="1"/>
          </p:cNvSpPr>
          <p:nvPr>
            <p:ph type="ftr" sz="quarter" idx="11"/>
          </p:nvPr>
        </p:nvSpPr>
        <p:spPr/>
        <p:txBody>
          <a:bodyPr/>
          <a:lstStyle/>
          <a:p>
            <a:r>
              <a:rPr lang="en-US"/>
              <a:t>course title</a:t>
            </a:r>
            <a:endParaRPr lang="en-US" dirty="0"/>
          </a:p>
        </p:txBody>
      </p:sp>
      <p:sp>
        <p:nvSpPr>
          <p:cNvPr id="6" name="Slide Number Placeholder 5">
            <a:extLst>
              <a:ext uri="{FF2B5EF4-FFF2-40B4-BE49-F238E27FC236}">
                <a16:creationId xmlns:a16="http://schemas.microsoft.com/office/drawing/2014/main" id="{596A6B34-6FBE-4417-A24F-D2DA451F7E92}"/>
              </a:ext>
            </a:extLst>
          </p:cNvPr>
          <p:cNvSpPr>
            <a:spLocks noGrp="1"/>
          </p:cNvSpPr>
          <p:nvPr>
            <p:ph type="sldNum" sz="quarter" idx="12"/>
          </p:nvPr>
        </p:nvSpPr>
        <p:spPr/>
        <p:txBody>
          <a:bodyPr/>
          <a:lstStyle/>
          <a:p>
            <a:fld id="{8058A7CE-F400-7B46-9E16-10D36E8C32FD}" type="slidenum">
              <a:rPr lang="en-US" smtClean="0"/>
              <a:pPr/>
              <a:t>13</a:t>
            </a:fld>
            <a:endParaRPr lang="en-US" dirty="0"/>
          </a:p>
        </p:txBody>
      </p:sp>
      <p:pic>
        <p:nvPicPr>
          <p:cNvPr id="5122" name="Picture 2">
            <a:extLst>
              <a:ext uri="{FF2B5EF4-FFF2-40B4-BE49-F238E27FC236}">
                <a16:creationId xmlns:a16="http://schemas.microsoft.com/office/drawing/2014/main" id="{7EA8D44D-12DB-40BD-8C54-BCCDAC2EB3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4610" y="1260962"/>
            <a:ext cx="2888152" cy="265373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Male, underside">
            <a:extLst>
              <a:ext uri="{FF2B5EF4-FFF2-40B4-BE49-F238E27FC236}">
                <a16:creationId xmlns:a16="http://schemas.microsoft.com/office/drawing/2014/main" id="{82A8C6D4-E885-46FD-B442-A6E618FD4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3236" y="3914701"/>
            <a:ext cx="3390900" cy="254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4222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98498-BABD-4DE0-A173-C53CBFFB0C4A}"/>
              </a:ext>
            </a:extLst>
          </p:cNvPr>
          <p:cNvSpPr>
            <a:spLocks noGrp="1"/>
          </p:cNvSpPr>
          <p:nvPr>
            <p:ph type="title"/>
          </p:nvPr>
        </p:nvSpPr>
        <p:spPr/>
        <p:txBody>
          <a:bodyPr/>
          <a:lstStyle/>
          <a:p>
            <a:r>
              <a:rPr lang="en-US" sz="4000" dirty="0"/>
              <a:t>What was the problem? </a:t>
            </a:r>
          </a:p>
        </p:txBody>
      </p:sp>
      <p:sp>
        <p:nvSpPr>
          <p:cNvPr id="3" name="Footer Placeholder 2">
            <a:extLst>
              <a:ext uri="{FF2B5EF4-FFF2-40B4-BE49-F238E27FC236}">
                <a16:creationId xmlns:a16="http://schemas.microsoft.com/office/drawing/2014/main" id="{9E879E12-9E6D-4982-859B-9B5E2A73A7A4}"/>
              </a:ext>
            </a:extLst>
          </p:cNvPr>
          <p:cNvSpPr>
            <a:spLocks noGrp="1"/>
          </p:cNvSpPr>
          <p:nvPr>
            <p:ph type="ftr" sz="quarter" idx="11"/>
          </p:nvPr>
        </p:nvSpPr>
        <p:spPr/>
        <p:txBody>
          <a:bodyPr/>
          <a:lstStyle/>
          <a:p>
            <a:r>
              <a:rPr lang="en-US"/>
              <a:t>course title</a:t>
            </a:r>
            <a:endParaRPr lang="en-US" dirty="0"/>
          </a:p>
        </p:txBody>
      </p:sp>
      <p:sp>
        <p:nvSpPr>
          <p:cNvPr id="6" name="Slide Number Placeholder 5">
            <a:extLst>
              <a:ext uri="{FF2B5EF4-FFF2-40B4-BE49-F238E27FC236}">
                <a16:creationId xmlns:a16="http://schemas.microsoft.com/office/drawing/2014/main" id="{6F4FBEB8-100B-4B9E-AAA1-E7FACFC23185}"/>
              </a:ext>
            </a:extLst>
          </p:cNvPr>
          <p:cNvSpPr>
            <a:spLocks noGrp="1"/>
          </p:cNvSpPr>
          <p:nvPr>
            <p:ph type="sldNum" sz="quarter" idx="12"/>
          </p:nvPr>
        </p:nvSpPr>
        <p:spPr/>
        <p:txBody>
          <a:bodyPr/>
          <a:lstStyle/>
          <a:p>
            <a:fld id="{8058A7CE-F400-7B46-9E16-10D36E8C32FD}" type="slidenum">
              <a:rPr lang="en-US" smtClean="0"/>
              <a:pPr/>
              <a:t>14</a:t>
            </a:fld>
            <a:endParaRPr lang="en-US" dirty="0"/>
          </a:p>
        </p:txBody>
      </p:sp>
      <p:sp>
        <p:nvSpPr>
          <p:cNvPr id="7" name="TextBox 6">
            <a:extLst>
              <a:ext uri="{FF2B5EF4-FFF2-40B4-BE49-F238E27FC236}">
                <a16:creationId xmlns:a16="http://schemas.microsoft.com/office/drawing/2014/main" id="{5CCAE4E0-2F14-4EEC-8C99-50A2F143D828}"/>
              </a:ext>
            </a:extLst>
          </p:cNvPr>
          <p:cNvSpPr txBox="1"/>
          <p:nvPr/>
        </p:nvSpPr>
        <p:spPr>
          <a:xfrm>
            <a:off x="6568440" y="1936510"/>
            <a:ext cx="4863727" cy="1754326"/>
          </a:xfrm>
          <a:prstGeom prst="rect">
            <a:avLst/>
          </a:prstGeom>
          <a:noFill/>
        </p:spPr>
        <p:txBody>
          <a:bodyPr wrap="square" rtlCol="0">
            <a:spAutoFit/>
          </a:bodyPr>
          <a:lstStyle/>
          <a:p>
            <a:r>
              <a:rPr lang="en-US" dirty="0">
                <a:solidFill>
                  <a:schemeClr val="bg1"/>
                </a:solidFill>
              </a:rPr>
              <a:t>“But it is difficult to understand why the males of species, of which the progenitors were primordially free, should invariably have acquired the habit of approaching the females, instead of being approached by them.”</a:t>
            </a:r>
          </a:p>
        </p:txBody>
      </p:sp>
    </p:spTree>
    <p:extLst>
      <p:ext uri="{BB962C8B-B14F-4D97-AF65-F5344CB8AC3E}">
        <p14:creationId xmlns:p14="http://schemas.microsoft.com/office/powerpoint/2010/main" val="722325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0B490-CA17-4592-B538-3D881EAC46BB}"/>
              </a:ext>
            </a:extLst>
          </p:cNvPr>
          <p:cNvSpPr>
            <a:spLocks noGrp="1"/>
          </p:cNvSpPr>
          <p:nvPr>
            <p:ph type="title"/>
          </p:nvPr>
        </p:nvSpPr>
        <p:spPr/>
        <p:txBody>
          <a:bodyPr/>
          <a:lstStyle/>
          <a:p>
            <a:r>
              <a:rPr lang="en-US" sz="4000" dirty="0"/>
              <a:t>What was the problem? </a:t>
            </a:r>
          </a:p>
        </p:txBody>
      </p:sp>
      <p:sp>
        <p:nvSpPr>
          <p:cNvPr id="4" name="Footer Placeholder 3">
            <a:extLst>
              <a:ext uri="{FF2B5EF4-FFF2-40B4-BE49-F238E27FC236}">
                <a16:creationId xmlns:a16="http://schemas.microsoft.com/office/drawing/2014/main" id="{454A39E8-0F75-4349-8D1B-071748BD4C67}"/>
              </a:ext>
            </a:extLst>
          </p:cNvPr>
          <p:cNvSpPr>
            <a:spLocks noGrp="1"/>
          </p:cNvSpPr>
          <p:nvPr>
            <p:ph type="ftr" sz="quarter" idx="11"/>
          </p:nvPr>
        </p:nvSpPr>
        <p:spPr/>
        <p:txBody>
          <a:bodyPr/>
          <a:lstStyle/>
          <a:p>
            <a:r>
              <a:rPr lang="en-US"/>
              <a:t>course title</a:t>
            </a:r>
            <a:endParaRPr lang="en-US" dirty="0"/>
          </a:p>
        </p:txBody>
      </p:sp>
      <p:sp>
        <p:nvSpPr>
          <p:cNvPr id="6" name="Slide Number Placeholder 5">
            <a:extLst>
              <a:ext uri="{FF2B5EF4-FFF2-40B4-BE49-F238E27FC236}">
                <a16:creationId xmlns:a16="http://schemas.microsoft.com/office/drawing/2014/main" id="{596A6B34-6FBE-4417-A24F-D2DA451F7E92}"/>
              </a:ext>
            </a:extLst>
          </p:cNvPr>
          <p:cNvSpPr>
            <a:spLocks noGrp="1"/>
          </p:cNvSpPr>
          <p:nvPr>
            <p:ph type="sldNum" sz="quarter" idx="12"/>
          </p:nvPr>
        </p:nvSpPr>
        <p:spPr/>
        <p:txBody>
          <a:bodyPr/>
          <a:lstStyle/>
          <a:p>
            <a:fld id="{8058A7CE-F400-7B46-9E16-10D36E8C32FD}" type="slidenum">
              <a:rPr lang="en-US" smtClean="0"/>
              <a:pPr/>
              <a:t>15</a:t>
            </a:fld>
            <a:endParaRPr lang="en-US" dirty="0"/>
          </a:p>
        </p:txBody>
      </p:sp>
      <p:sp>
        <p:nvSpPr>
          <p:cNvPr id="7" name="Text Placeholder 4">
            <a:extLst>
              <a:ext uri="{FF2B5EF4-FFF2-40B4-BE49-F238E27FC236}">
                <a16:creationId xmlns:a16="http://schemas.microsoft.com/office/drawing/2014/main" id="{BA4E3F1D-0024-4678-A16C-8E966A3BA787}"/>
              </a:ext>
            </a:extLst>
          </p:cNvPr>
          <p:cNvSpPr>
            <a:spLocks noGrp="1"/>
          </p:cNvSpPr>
          <p:nvPr>
            <p:ph type="body" idx="1"/>
          </p:nvPr>
        </p:nvSpPr>
        <p:spPr>
          <a:xfrm>
            <a:off x="835153" y="1915668"/>
            <a:ext cx="4242816" cy="2350008"/>
          </a:xfrm>
        </p:spPr>
        <p:txBody>
          <a:bodyPr/>
          <a:lstStyle/>
          <a:p>
            <a:r>
              <a:rPr lang="en-US" dirty="0"/>
              <a:t>“There is just as much need to explain why the females are gifted with an appreciation of the beautiful, as that the beautiful colors develop in the males.</a:t>
            </a:r>
            <a:r>
              <a:rPr lang="fa-IR" dirty="0"/>
              <a:t> </a:t>
            </a:r>
          </a:p>
          <a:p>
            <a:r>
              <a:rPr lang="en-US" dirty="0"/>
              <a:t>Darwin assumes that the appreciation on the part of the female is always present, and he thus simplifies, in appearance, the problem, but he leaves half of it unexplained.”</a:t>
            </a:r>
          </a:p>
        </p:txBody>
      </p:sp>
    </p:spTree>
    <p:extLst>
      <p:ext uri="{BB962C8B-B14F-4D97-AF65-F5344CB8AC3E}">
        <p14:creationId xmlns:p14="http://schemas.microsoft.com/office/powerpoint/2010/main" val="166069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B60146-508A-99D4-4EB9-FE476A40DC56}"/>
              </a:ext>
            </a:extLst>
          </p:cNvPr>
          <p:cNvSpPr>
            <a:spLocks noGrp="1"/>
          </p:cNvSpPr>
          <p:nvPr>
            <p:ph type="title"/>
          </p:nvPr>
        </p:nvSpPr>
        <p:spPr/>
        <p:txBody>
          <a:bodyPr/>
          <a:lstStyle/>
          <a:p>
            <a:r>
              <a:rPr lang="en-US" dirty="0"/>
              <a:t>02</a:t>
            </a:r>
          </a:p>
        </p:txBody>
      </p:sp>
      <p:sp>
        <p:nvSpPr>
          <p:cNvPr id="4" name="Text Placeholder 3">
            <a:extLst>
              <a:ext uri="{FF2B5EF4-FFF2-40B4-BE49-F238E27FC236}">
                <a16:creationId xmlns:a16="http://schemas.microsoft.com/office/drawing/2014/main" id="{720081C9-330C-9158-0336-4B0F327A3BF1}"/>
              </a:ext>
            </a:extLst>
          </p:cNvPr>
          <p:cNvSpPr>
            <a:spLocks noGrp="1"/>
          </p:cNvSpPr>
          <p:nvPr>
            <p:ph type="body" idx="1"/>
          </p:nvPr>
        </p:nvSpPr>
        <p:spPr/>
        <p:txBody>
          <a:bodyPr/>
          <a:lstStyle/>
          <a:p>
            <a:r>
              <a:rPr lang="en-US" dirty="0"/>
              <a:t>The evolution of anisogamy</a:t>
            </a:r>
          </a:p>
        </p:txBody>
      </p:sp>
      <p:sp>
        <p:nvSpPr>
          <p:cNvPr id="11" name="Text Placeholder 10">
            <a:extLst>
              <a:ext uri="{FF2B5EF4-FFF2-40B4-BE49-F238E27FC236}">
                <a16:creationId xmlns:a16="http://schemas.microsoft.com/office/drawing/2014/main" id="{3805936B-7062-2E6A-9F1C-96841F91B852}"/>
              </a:ext>
            </a:extLst>
          </p:cNvPr>
          <p:cNvSpPr>
            <a:spLocks noGrp="1"/>
          </p:cNvSpPr>
          <p:nvPr>
            <p:ph type="body" sz="quarter" idx="11"/>
          </p:nvPr>
        </p:nvSpPr>
        <p:spPr/>
        <p:txBody>
          <a:bodyPr/>
          <a:lstStyle/>
          <a:p>
            <a:r>
              <a:rPr lang="en-US" dirty="0"/>
              <a:t>lesson</a:t>
            </a:r>
          </a:p>
        </p:txBody>
      </p:sp>
      <p:pic>
        <p:nvPicPr>
          <p:cNvPr id="13" name="Picture Placeholder 12" descr="Front view of a bull">
            <a:extLst>
              <a:ext uri="{FF2B5EF4-FFF2-40B4-BE49-F238E27FC236}">
                <a16:creationId xmlns:a16="http://schemas.microsoft.com/office/drawing/2014/main" id="{989F25BE-2982-5954-29A9-EF7C99CE3CC6}"/>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a:ext>
            </a:extLst>
          </a:blip>
          <a:srcRect t="6" b="6"/>
          <a:stretch/>
        </p:blipFill>
        <p:spPr>
          <a:xfrm flipH="1">
            <a:off x="6096000" y="0"/>
            <a:ext cx="6096000" cy="6858000"/>
          </a:xfrm>
          <a:prstGeom prst="rect">
            <a:avLst/>
          </a:prstGeom>
        </p:spPr>
      </p:pic>
    </p:spTree>
    <p:extLst>
      <p:ext uri="{BB962C8B-B14F-4D97-AF65-F5344CB8AC3E}">
        <p14:creationId xmlns:p14="http://schemas.microsoft.com/office/powerpoint/2010/main" val="31078917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0407B-19F5-4A84-8A24-A10B45CAC52D}"/>
              </a:ext>
            </a:extLst>
          </p:cNvPr>
          <p:cNvSpPr>
            <a:spLocks noGrp="1"/>
          </p:cNvSpPr>
          <p:nvPr>
            <p:ph type="title"/>
          </p:nvPr>
        </p:nvSpPr>
        <p:spPr>
          <a:xfrm>
            <a:off x="877823" y="1517904"/>
            <a:ext cx="5100945" cy="1572768"/>
          </a:xfrm>
        </p:spPr>
        <p:txBody>
          <a:bodyPr/>
          <a:lstStyle/>
          <a:p>
            <a:r>
              <a:rPr lang="en-US" dirty="0"/>
              <a:t>H. </a:t>
            </a:r>
            <a:r>
              <a:rPr lang="en-US" dirty="0" err="1"/>
              <a:t>Kalmus</a:t>
            </a:r>
            <a:r>
              <a:rPr lang="en-US" dirty="0"/>
              <a:t> 1932’s model</a:t>
            </a:r>
          </a:p>
        </p:txBody>
      </p:sp>
      <p:sp>
        <p:nvSpPr>
          <p:cNvPr id="3" name="Footer Placeholder 2">
            <a:extLst>
              <a:ext uri="{FF2B5EF4-FFF2-40B4-BE49-F238E27FC236}">
                <a16:creationId xmlns:a16="http://schemas.microsoft.com/office/drawing/2014/main" id="{D27B24C3-D572-4CB4-8A2B-452163A83A62}"/>
              </a:ext>
            </a:extLst>
          </p:cNvPr>
          <p:cNvSpPr>
            <a:spLocks noGrp="1"/>
          </p:cNvSpPr>
          <p:nvPr>
            <p:ph type="ftr" sz="quarter" idx="11"/>
          </p:nvPr>
        </p:nvSpPr>
        <p:spPr/>
        <p:txBody>
          <a:bodyPr/>
          <a:lstStyle/>
          <a:p>
            <a:r>
              <a:rPr lang="en-US"/>
              <a:t>course title</a:t>
            </a:r>
            <a:endParaRPr lang="en-US" dirty="0"/>
          </a:p>
        </p:txBody>
      </p:sp>
      <p:sp>
        <p:nvSpPr>
          <p:cNvPr id="6" name="Slide Number Placeholder 5">
            <a:extLst>
              <a:ext uri="{FF2B5EF4-FFF2-40B4-BE49-F238E27FC236}">
                <a16:creationId xmlns:a16="http://schemas.microsoft.com/office/drawing/2014/main" id="{D237E4EC-0522-4042-94F5-65C62E5D277D}"/>
              </a:ext>
            </a:extLst>
          </p:cNvPr>
          <p:cNvSpPr>
            <a:spLocks noGrp="1"/>
          </p:cNvSpPr>
          <p:nvPr>
            <p:ph type="sldNum" sz="quarter" idx="12"/>
          </p:nvPr>
        </p:nvSpPr>
        <p:spPr/>
        <p:txBody>
          <a:bodyPr/>
          <a:lstStyle/>
          <a:p>
            <a:fld id="{8058A7CE-F400-7B46-9E16-10D36E8C32FD}" type="slidenum">
              <a:rPr lang="en-US" smtClean="0"/>
              <a:pPr/>
              <a:t>17</a:t>
            </a:fld>
            <a:endParaRPr lang="en-US" dirty="0"/>
          </a:p>
        </p:txBody>
      </p:sp>
      <p:pic>
        <p:nvPicPr>
          <p:cNvPr id="6146" name="Picture 2" descr="Hans Kalmus">
            <a:extLst>
              <a:ext uri="{FF2B5EF4-FFF2-40B4-BE49-F238E27FC236}">
                <a16:creationId xmlns:a16="http://schemas.microsoft.com/office/drawing/2014/main" id="{BF4D872C-1EEA-49E7-A09F-CF452FF126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5225" y="711708"/>
            <a:ext cx="3562350" cy="506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657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EEC9411-82B3-4F5E-B639-8267CF01DB2B}"/>
              </a:ext>
            </a:extLst>
          </p:cNvPr>
          <p:cNvSpPr>
            <a:spLocks noGrp="1"/>
          </p:cNvSpPr>
          <p:nvPr>
            <p:ph type="pic" sz="quarter" idx="12"/>
          </p:nvPr>
        </p:nvSpPr>
        <p:spPr/>
      </p:sp>
      <p:sp>
        <p:nvSpPr>
          <p:cNvPr id="3" name="Title 2">
            <a:extLst>
              <a:ext uri="{FF2B5EF4-FFF2-40B4-BE49-F238E27FC236}">
                <a16:creationId xmlns:a16="http://schemas.microsoft.com/office/drawing/2014/main" id="{3EA3F2DB-EF6D-4CDF-8109-EF3FAF5729C5}"/>
              </a:ext>
            </a:extLst>
          </p:cNvPr>
          <p:cNvSpPr>
            <a:spLocks noGrp="1"/>
          </p:cNvSpPr>
          <p:nvPr>
            <p:ph type="title"/>
          </p:nvPr>
        </p:nvSpPr>
        <p:spPr/>
        <p:txBody>
          <a:bodyPr/>
          <a:lstStyle/>
          <a:p>
            <a:r>
              <a:rPr lang="en-US" dirty="0"/>
              <a:t>H. </a:t>
            </a:r>
            <a:r>
              <a:rPr lang="en-US" dirty="0" err="1"/>
              <a:t>Kalmus</a:t>
            </a:r>
            <a:r>
              <a:rPr lang="en-US" dirty="0"/>
              <a:t> 1932’s model</a:t>
            </a:r>
          </a:p>
        </p:txBody>
      </p:sp>
      <mc:AlternateContent xmlns:mc="http://schemas.openxmlformats.org/markup-compatibility/2006">
        <mc:Choice xmlns:a14="http://schemas.microsoft.com/office/drawing/2010/main" Requires="a14">
          <p:sp>
            <p:nvSpPr>
              <p:cNvPr id="5" name="Text Placeholder 4">
                <a:extLst>
                  <a:ext uri="{FF2B5EF4-FFF2-40B4-BE49-F238E27FC236}">
                    <a16:creationId xmlns:a16="http://schemas.microsoft.com/office/drawing/2014/main" id="{6C908FEF-F42E-4D83-8D47-7109647EF65D}"/>
                  </a:ext>
                </a:extLst>
              </p:cNvPr>
              <p:cNvSpPr>
                <a:spLocks noGrp="1"/>
              </p:cNvSpPr>
              <p:nvPr>
                <p:ph type="body" sz="quarter" idx="28"/>
              </p:nvPr>
            </p:nvSpPr>
            <p:spPr>
              <a:xfrm>
                <a:off x="877824" y="3328416"/>
                <a:ext cx="9957816" cy="2926080"/>
              </a:xfrm>
            </p:spPr>
            <p:txBody>
              <a:bodyPr/>
              <a:lstStyle/>
              <a:p>
                <a14:m>
                  <m:oMathPara xmlns:m="http://schemas.openxmlformats.org/officeDocument/2006/math">
                    <m:oMathParaPr>
                      <m:jc m:val="centerGroup"/>
                    </m:oMathParaPr>
                    <m:oMath xmlns:m="http://schemas.openxmlformats.org/officeDocument/2006/math">
                      <m:sSub>
                        <m:sSubPr>
                          <m:ctrlPr>
                            <a:rPr lang="en-US" sz="1800" i="1" smtClean="0">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𝑚</m:t>
                          </m:r>
                        </m:e>
                        <m:sub>
                          <m:r>
                            <a:rPr lang="en-US" sz="1800" i="1">
                              <a:effectLst/>
                              <a:latin typeface="Cambria Math" panose="02040503050406030204" pitchFamily="18" charset="0"/>
                              <a:ea typeface="Calibri" panose="020F0502020204030204" pitchFamily="34" charset="0"/>
                              <a:cs typeface="Arial" panose="020B0604020202020204" pitchFamily="34" charset="0"/>
                            </a:rPr>
                            <m:t>1</m:t>
                          </m:r>
                        </m:sub>
                      </m:sSub>
                      <m:r>
                        <a:rPr lang="en-US" sz="18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𝑚</m:t>
                          </m:r>
                        </m:e>
                        <m:sub>
                          <m:r>
                            <a:rPr lang="en-US" sz="1800" i="1">
                              <a:effectLst/>
                              <a:latin typeface="Cambria Math" panose="02040503050406030204" pitchFamily="18" charset="0"/>
                              <a:ea typeface="Calibri" panose="020F0502020204030204" pitchFamily="34" charset="0"/>
                              <a:cs typeface="Arial" panose="020B0604020202020204" pitchFamily="34" charset="0"/>
                            </a:rPr>
                            <m:t>2</m:t>
                          </m:r>
                        </m:sub>
                      </m:sSub>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2</m:t>
                      </m:r>
                      <m:r>
                        <a:rPr lang="en-US" sz="1800" i="1">
                          <a:effectLst/>
                          <a:latin typeface="Cambria Math" panose="02040503050406030204" pitchFamily="18" charset="0"/>
                          <a:ea typeface="Calibri" panose="020F0502020204030204" pitchFamily="34" charset="0"/>
                          <a:cs typeface="Arial" panose="020B0604020202020204" pitchFamily="34" charset="0"/>
                        </a:rPr>
                        <m:t>𝑚</m:t>
                      </m:r>
                    </m:oMath>
                  </m:oMathPara>
                </a14:m>
                <a:endParaRPr lang="fa-IR" sz="1800" dirty="0">
                  <a:effectLst/>
                  <a:latin typeface="Calisto MT" panose="02040603050505030304" pitchFamily="18" charset="0"/>
                  <a:ea typeface="Calibri" panose="020F0502020204030204" pitchFamily="34" charset="0"/>
                  <a:cs typeface="Arial" panose="020B0604020202020204" pitchFamily="34" charset="0"/>
                </a:endParaRPr>
              </a:p>
              <a:p>
                <a:endParaRPr lang="fa-IR"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14:m>
                  <m:oMathPara xmlns:m="http://schemas.openxmlformats.org/officeDocument/2006/math">
                    <m:oMathParaPr>
                      <m:jc m:val="centerGroup"/>
                    </m:oMathParaPr>
                    <m:oMath xmlns:m="http://schemas.openxmlformats.org/officeDocument/2006/math">
                      <m:sSub>
                        <m:sSubPr>
                          <m:ctrlPr>
                            <a:rPr lang="en-US" sz="1800" i="1" smtClean="0">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𝑥</m:t>
                          </m:r>
                        </m:e>
                        <m:sub>
                          <m:r>
                            <a:rPr lang="en-US" sz="1800" i="1">
                              <a:effectLst/>
                              <a:latin typeface="Cambria Math" panose="02040503050406030204" pitchFamily="18" charset="0"/>
                              <a:ea typeface="Calibri" panose="020F0502020204030204" pitchFamily="34" charset="0"/>
                              <a:cs typeface="Arial" panose="020B0604020202020204" pitchFamily="34" charset="0"/>
                            </a:rPr>
                            <m:t>1</m:t>
                          </m:r>
                        </m:sub>
                      </m:sSub>
                      <m:r>
                        <a:rPr lang="en-US" sz="1800" i="1">
                          <a:effectLst/>
                          <a:latin typeface="Cambria Math" panose="02040503050406030204" pitchFamily="18" charset="0"/>
                          <a:ea typeface="Calibri" panose="020F0502020204030204" pitchFamily="34" charset="0"/>
                          <a:cs typeface="Arial" panose="020B0604020202020204" pitchFamily="34" charset="0"/>
                        </a:rPr>
                        <m:t>=</m:t>
                      </m:r>
                      <m:f>
                        <m:fPr>
                          <m:ctrlPr>
                            <a:rPr lang="en-US" sz="1800" i="1">
                              <a:effectLst/>
                              <a:latin typeface="Cambria Math" panose="02040503050406030204" pitchFamily="18" charset="0"/>
                              <a:ea typeface="Calibri" panose="020F0502020204030204" pitchFamily="34" charset="0"/>
                              <a:cs typeface="Arial" panose="020B0604020202020204" pitchFamily="34" charset="0"/>
                            </a:rPr>
                          </m:ctrlPr>
                        </m:fPr>
                        <m:num>
                          <m:r>
                            <a:rPr lang="en-US" sz="1800" i="1">
                              <a:effectLst/>
                              <a:latin typeface="Cambria Math" panose="02040503050406030204" pitchFamily="18" charset="0"/>
                              <a:ea typeface="Calibri" panose="020F0502020204030204" pitchFamily="34" charset="0"/>
                              <a:cs typeface="Arial" panose="020B0604020202020204" pitchFamily="34" charset="0"/>
                            </a:rPr>
                            <m:t>𝑀𝑃</m:t>
                          </m:r>
                        </m:num>
                        <m:den>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𝑚</m:t>
                              </m:r>
                            </m:e>
                            <m:sub>
                              <m:r>
                                <a:rPr lang="en-US" sz="1800" i="1">
                                  <a:effectLst/>
                                  <a:latin typeface="Cambria Math" panose="02040503050406030204" pitchFamily="18" charset="0"/>
                                  <a:ea typeface="Calibri" panose="020F0502020204030204" pitchFamily="34" charset="0"/>
                                  <a:cs typeface="Arial" panose="020B0604020202020204" pitchFamily="34" charset="0"/>
                                </a:rPr>
                                <m:t>1</m:t>
                              </m:r>
                            </m:sub>
                          </m:sSub>
                        </m:den>
                      </m:f>
                    </m:oMath>
                  </m:oMathPara>
                </a14:m>
                <a:endParaRPr lang="fa-IR" sz="1800" dirty="0">
                  <a:effectLst/>
                  <a:latin typeface="Calisto MT" panose="02040603050505030304" pitchFamily="18" charset="0"/>
                  <a:ea typeface="Calibri" panose="020F0502020204030204" pitchFamily="34" charset="0"/>
                  <a:cs typeface="Arial" panose="020B0604020202020204" pitchFamily="34" charset="0"/>
                </a:endParaRPr>
              </a:p>
              <a:p>
                <a:endParaRPr lang="fa-IR" sz="1800" dirty="0">
                  <a:effectLst/>
                  <a:latin typeface="Calisto MT" panose="02040603050505030304" pitchFamily="18" charset="0"/>
                  <a:ea typeface="Calibri" panose="020F0502020204030204" pitchFamily="34" charset="0"/>
                  <a:cs typeface="Arial" panose="020B0604020202020204" pitchFamily="34" charset="0"/>
                </a:endParaRPr>
              </a:p>
              <a:p>
                <a:endParaRPr lang="fa-IR" sz="1800" dirty="0">
                  <a:effectLst/>
                  <a:latin typeface="Calisto MT" panose="02040603050505030304" pitchFamily="18" charset="0"/>
                  <a:ea typeface="Calibri" panose="020F0502020204030204" pitchFamily="34" charset="0"/>
                  <a:cs typeface="Arial" panose="020B0604020202020204" pitchFamily="34" charset="0"/>
                </a:endParaRPr>
              </a:p>
              <a:p>
                <a14:m>
                  <m:oMathPara xmlns:m="http://schemas.openxmlformats.org/officeDocument/2006/math">
                    <m:oMathParaPr>
                      <m:jc m:val="centerGroup"/>
                    </m:oMathParaPr>
                    <m:oMath xmlns:m="http://schemas.openxmlformats.org/officeDocument/2006/math">
                      <m:sSub>
                        <m:sSubPr>
                          <m:ctrlPr>
                            <a:rPr lang="en-US" sz="1800" i="1" smtClean="0">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𝑥</m:t>
                          </m:r>
                        </m:e>
                        <m:sub>
                          <m:r>
                            <a:rPr lang="en-US" sz="1800" i="1">
                              <a:effectLst/>
                              <a:latin typeface="Cambria Math" panose="02040503050406030204" pitchFamily="18" charset="0"/>
                              <a:ea typeface="Calibri" panose="020F0502020204030204" pitchFamily="34" charset="0"/>
                              <a:cs typeface="Arial" panose="020B0604020202020204" pitchFamily="34" charset="0"/>
                            </a:rPr>
                            <m:t>2</m:t>
                          </m:r>
                        </m:sub>
                      </m:sSub>
                      <m:r>
                        <a:rPr lang="en-US" sz="1800" i="1">
                          <a:effectLst/>
                          <a:latin typeface="Cambria Math" panose="02040503050406030204" pitchFamily="18" charset="0"/>
                          <a:ea typeface="Calibri" panose="020F0502020204030204" pitchFamily="34" charset="0"/>
                          <a:cs typeface="Arial" panose="020B0604020202020204" pitchFamily="34" charset="0"/>
                        </a:rPr>
                        <m:t>=</m:t>
                      </m:r>
                      <m:f>
                        <m:fPr>
                          <m:ctrlPr>
                            <a:rPr lang="en-US" sz="1800" i="1">
                              <a:effectLst/>
                              <a:latin typeface="Cambria Math" panose="02040503050406030204" pitchFamily="18" charset="0"/>
                              <a:ea typeface="Calibri" panose="020F0502020204030204" pitchFamily="34" charset="0"/>
                              <a:cs typeface="Arial" panose="020B0604020202020204" pitchFamily="34" charset="0"/>
                            </a:rPr>
                          </m:ctrlPr>
                        </m:fPr>
                        <m:num>
                          <m:r>
                            <a:rPr lang="en-US" sz="1800" i="1">
                              <a:effectLst/>
                              <a:latin typeface="Cambria Math" panose="02040503050406030204" pitchFamily="18" charset="0"/>
                              <a:ea typeface="Calibri" panose="020F0502020204030204" pitchFamily="34" charset="0"/>
                              <a:cs typeface="Arial" panose="020B0604020202020204" pitchFamily="34" charset="0"/>
                            </a:rPr>
                            <m:t>𝑀</m:t>
                          </m:r>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1</m:t>
                          </m:r>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𝑃</m:t>
                          </m:r>
                          <m:r>
                            <a:rPr lang="en-US" sz="1800" i="1">
                              <a:effectLst/>
                              <a:latin typeface="Cambria Math" panose="02040503050406030204" pitchFamily="18" charset="0"/>
                              <a:ea typeface="Calibri" panose="020F0502020204030204" pitchFamily="34" charset="0"/>
                              <a:cs typeface="Arial" panose="020B0604020202020204" pitchFamily="34" charset="0"/>
                            </a:rPr>
                            <m:t>)</m:t>
                          </m:r>
                        </m:num>
                        <m:den>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𝑚</m:t>
                              </m:r>
                            </m:e>
                            <m:sub>
                              <m:r>
                                <a:rPr lang="en-US" sz="1800" i="1">
                                  <a:effectLst/>
                                  <a:latin typeface="Cambria Math" panose="02040503050406030204" pitchFamily="18" charset="0"/>
                                  <a:ea typeface="Calibri" panose="020F0502020204030204" pitchFamily="34" charset="0"/>
                                  <a:cs typeface="Arial" panose="020B0604020202020204" pitchFamily="34" charset="0"/>
                                </a:rPr>
                                <m:t>2</m:t>
                              </m:r>
                            </m:sub>
                          </m:sSub>
                        </m:den>
                      </m:f>
                    </m:oMath>
                  </m:oMathPara>
                </a14:m>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dirty="0"/>
              </a:p>
            </p:txBody>
          </p:sp>
        </mc:Choice>
        <mc:Fallback>
          <p:sp>
            <p:nvSpPr>
              <p:cNvPr id="5" name="Text Placeholder 4">
                <a:extLst>
                  <a:ext uri="{FF2B5EF4-FFF2-40B4-BE49-F238E27FC236}">
                    <a16:creationId xmlns:a16="http://schemas.microsoft.com/office/drawing/2014/main" id="{6C908FEF-F42E-4D83-8D47-7109647EF65D}"/>
                  </a:ext>
                </a:extLst>
              </p:cNvPr>
              <p:cNvSpPr>
                <a:spLocks noGrp="1" noRot="1" noChangeAspect="1" noMove="1" noResize="1" noEditPoints="1" noAdjustHandles="1" noChangeArrowheads="1" noChangeShapeType="1" noTextEdit="1"/>
              </p:cNvSpPr>
              <p:nvPr>
                <p:ph type="body" sz="quarter" idx="28"/>
              </p:nvPr>
            </p:nvSpPr>
            <p:spPr>
              <a:xfrm>
                <a:off x="877824" y="3328416"/>
                <a:ext cx="9957816" cy="2926080"/>
              </a:xfrm>
              <a:blipFill>
                <a:blip r:embed="rId2"/>
                <a:stretch>
                  <a:fillRect/>
                </a:stretch>
              </a:blipFill>
            </p:spPr>
            <p:txBody>
              <a:bodyPr/>
              <a:lstStyle/>
              <a:p>
                <a:r>
                  <a:rPr lang="en-US">
                    <a:noFill/>
                  </a:rPr>
                  <a:t> </a:t>
                </a:r>
              </a:p>
            </p:txBody>
          </p:sp>
        </mc:Fallback>
      </mc:AlternateContent>
      <p:sp>
        <p:nvSpPr>
          <p:cNvPr id="16" name="Footer Placeholder 15">
            <a:extLst>
              <a:ext uri="{FF2B5EF4-FFF2-40B4-BE49-F238E27FC236}">
                <a16:creationId xmlns:a16="http://schemas.microsoft.com/office/drawing/2014/main" id="{A392F975-6AC1-488D-8F32-B1DD73B55505}"/>
              </a:ext>
            </a:extLst>
          </p:cNvPr>
          <p:cNvSpPr>
            <a:spLocks noGrp="1"/>
          </p:cNvSpPr>
          <p:nvPr>
            <p:ph type="ftr" sz="quarter" idx="29"/>
          </p:nvPr>
        </p:nvSpPr>
        <p:spPr/>
        <p:txBody>
          <a:bodyPr/>
          <a:lstStyle/>
          <a:p>
            <a:r>
              <a:rPr lang="en-US"/>
              <a:t>course title</a:t>
            </a:r>
            <a:endParaRPr lang="en-US" dirty="0"/>
          </a:p>
        </p:txBody>
      </p:sp>
      <p:sp>
        <p:nvSpPr>
          <p:cNvPr id="17" name="Slide Number Placeholder 16">
            <a:extLst>
              <a:ext uri="{FF2B5EF4-FFF2-40B4-BE49-F238E27FC236}">
                <a16:creationId xmlns:a16="http://schemas.microsoft.com/office/drawing/2014/main" id="{7D3C2147-BF26-43B8-BB00-6854E338AD46}"/>
              </a:ext>
            </a:extLst>
          </p:cNvPr>
          <p:cNvSpPr>
            <a:spLocks noGrp="1"/>
          </p:cNvSpPr>
          <p:nvPr>
            <p:ph type="sldNum" sz="quarter" idx="30"/>
          </p:nvPr>
        </p:nvSpPr>
        <p:spPr/>
        <p:txBody>
          <a:bodyPr/>
          <a:lstStyle/>
          <a:p>
            <a:fld id="{8058A7CE-F400-7B46-9E16-10D36E8C32FD}" type="slidenum">
              <a:rPr lang="en-US" smtClean="0"/>
              <a:pPr/>
              <a:t>18</a:t>
            </a:fld>
            <a:endParaRPr lang="en-US" dirty="0"/>
          </a:p>
        </p:txBody>
      </p:sp>
    </p:spTree>
    <p:extLst>
      <p:ext uri="{BB962C8B-B14F-4D97-AF65-F5344CB8AC3E}">
        <p14:creationId xmlns:p14="http://schemas.microsoft.com/office/powerpoint/2010/main" val="720639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EEC9411-82B3-4F5E-B639-8267CF01DB2B}"/>
              </a:ext>
            </a:extLst>
          </p:cNvPr>
          <p:cNvSpPr>
            <a:spLocks noGrp="1"/>
          </p:cNvSpPr>
          <p:nvPr>
            <p:ph type="pic" sz="quarter" idx="12"/>
          </p:nvPr>
        </p:nvSpPr>
        <p:spPr/>
      </p:sp>
      <p:sp>
        <p:nvSpPr>
          <p:cNvPr id="3" name="Title 2">
            <a:extLst>
              <a:ext uri="{FF2B5EF4-FFF2-40B4-BE49-F238E27FC236}">
                <a16:creationId xmlns:a16="http://schemas.microsoft.com/office/drawing/2014/main" id="{3EA3F2DB-EF6D-4CDF-8109-EF3FAF5729C5}"/>
              </a:ext>
            </a:extLst>
          </p:cNvPr>
          <p:cNvSpPr>
            <a:spLocks noGrp="1"/>
          </p:cNvSpPr>
          <p:nvPr>
            <p:ph type="title"/>
          </p:nvPr>
        </p:nvSpPr>
        <p:spPr/>
        <p:txBody>
          <a:bodyPr/>
          <a:lstStyle/>
          <a:p>
            <a:r>
              <a:rPr lang="en-US" dirty="0"/>
              <a:t>H. </a:t>
            </a:r>
            <a:r>
              <a:rPr lang="en-US" dirty="0" err="1"/>
              <a:t>Kalmus</a:t>
            </a:r>
            <a:r>
              <a:rPr lang="en-US" dirty="0"/>
              <a:t> 1932’s model</a:t>
            </a:r>
          </a:p>
        </p:txBody>
      </p:sp>
      <mc:AlternateContent xmlns:mc="http://schemas.openxmlformats.org/markup-compatibility/2006">
        <mc:Choice xmlns:a14="http://schemas.microsoft.com/office/drawing/2010/main" Requires="a14">
          <p:sp>
            <p:nvSpPr>
              <p:cNvPr id="5" name="Text Placeholder 4">
                <a:extLst>
                  <a:ext uri="{FF2B5EF4-FFF2-40B4-BE49-F238E27FC236}">
                    <a16:creationId xmlns:a16="http://schemas.microsoft.com/office/drawing/2014/main" id="{6C908FEF-F42E-4D83-8D47-7109647EF65D}"/>
                  </a:ext>
                </a:extLst>
              </p:cNvPr>
              <p:cNvSpPr>
                <a:spLocks noGrp="1"/>
              </p:cNvSpPr>
              <p:nvPr>
                <p:ph type="body" sz="quarter" idx="28"/>
              </p:nvPr>
            </p:nvSpPr>
            <p:spPr>
              <a:xfrm>
                <a:off x="877824" y="3328416"/>
                <a:ext cx="9957816" cy="2926080"/>
              </a:xfrm>
            </p:spPr>
            <p:txBody>
              <a:bodyPr/>
              <a:lstStyle/>
              <a:p>
                <a14:m>
                  <m:oMathPara xmlns:m="http://schemas.openxmlformats.org/officeDocument/2006/math">
                    <m:oMathParaPr>
                      <m:jc m:val="centerGroup"/>
                    </m:oMathParaPr>
                    <m:oMath xmlns:m="http://schemas.openxmlformats.org/officeDocument/2006/math">
                      <m:sSub>
                        <m:sSubPr>
                          <m:ctrlPr>
                            <a:rPr lang="en-US" i="1"/>
                          </m:ctrlPr>
                        </m:sSubPr>
                        <m:e>
                          <m:r>
                            <a:rPr lang="en-US" i="1"/>
                            <m:t>𝑁</m:t>
                          </m:r>
                        </m:e>
                        <m:sub>
                          <m:r>
                            <a:rPr lang="en-US" i="1"/>
                            <m:t>1</m:t>
                          </m:r>
                        </m:sub>
                      </m:sSub>
                      <m:r>
                        <a:rPr lang="en-US" i="1"/>
                        <m:t>=</m:t>
                      </m:r>
                      <m:f>
                        <m:fPr>
                          <m:ctrlPr>
                            <a:rPr lang="en-US" i="1"/>
                          </m:ctrlPr>
                        </m:fPr>
                        <m:num>
                          <m:r>
                            <a:rPr lang="en-US" i="1"/>
                            <m:t>𝑐𝑥</m:t>
                          </m:r>
                          <m:d>
                            <m:dPr>
                              <m:ctrlPr>
                                <a:rPr lang="en-US" i="1"/>
                              </m:ctrlPr>
                            </m:dPr>
                            <m:e>
                              <m:r>
                                <a:rPr lang="en-US" i="1"/>
                                <m:t>𝑥</m:t>
                              </m:r>
                              <m:r>
                                <a:rPr lang="en-US" i="1"/>
                                <m:t>−</m:t>
                              </m:r>
                              <m:r>
                                <a:rPr lang="en-US" i="1"/>
                                <m:t>1</m:t>
                              </m:r>
                            </m:e>
                          </m:d>
                        </m:num>
                        <m:den>
                          <m:r>
                            <a:rPr lang="en-US" i="1"/>
                            <m:t>2</m:t>
                          </m:r>
                        </m:den>
                      </m:f>
                    </m:oMath>
                  </m:oMathPara>
                </a14:m>
                <a:endParaRPr lang="en-US" dirty="0"/>
              </a:p>
              <a:p>
                <a:endParaRPr lang="fa-IR"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14:m>
                  <m:oMathPara xmlns:m="http://schemas.openxmlformats.org/officeDocument/2006/math">
                    <m:oMathParaPr>
                      <m:jc m:val="centerGroup"/>
                    </m:oMathParaPr>
                    <m:oMath xmlns:m="http://schemas.openxmlformats.org/officeDocument/2006/math">
                      <m:sSub>
                        <m:sSubPr>
                          <m:ctrlPr>
                            <a:rPr lang="en-US" i="1"/>
                          </m:ctrlPr>
                        </m:sSubPr>
                        <m:e>
                          <m:r>
                            <a:rPr lang="en-US" i="1"/>
                            <m:t>𝑁</m:t>
                          </m:r>
                        </m:e>
                        <m:sub>
                          <m:r>
                            <a:rPr lang="en-US" i="1"/>
                            <m:t>2</m:t>
                          </m:r>
                        </m:sub>
                      </m:sSub>
                      <m:r>
                        <a:rPr lang="en-US" i="1"/>
                        <m:t>=</m:t>
                      </m:r>
                      <m:r>
                        <a:rPr lang="en-US" i="1"/>
                        <m:t>𝑐</m:t>
                      </m:r>
                      <m:sSub>
                        <m:sSubPr>
                          <m:ctrlPr>
                            <a:rPr lang="en-US" i="1"/>
                          </m:ctrlPr>
                        </m:sSubPr>
                        <m:e>
                          <m:r>
                            <a:rPr lang="en-US" i="1"/>
                            <m:t>𝑥</m:t>
                          </m:r>
                        </m:e>
                        <m:sub>
                          <m:r>
                            <a:rPr lang="en-US" i="1"/>
                            <m:t>1</m:t>
                          </m:r>
                        </m:sub>
                      </m:sSub>
                      <m:sSub>
                        <m:sSubPr>
                          <m:ctrlPr>
                            <a:rPr lang="en-US" i="1"/>
                          </m:ctrlPr>
                        </m:sSubPr>
                        <m:e>
                          <m:r>
                            <a:rPr lang="en-US" i="1"/>
                            <m:t>𝑥</m:t>
                          </m:r>
                        </m:e>
                        <m:sub>
                          <m:r>
                            <a:rPr lang="en-US" i="1"/>
                            <m:t>2</m:t>
                          </m:r>
                        </m:sub>
                      </m:sSub>
                    </m:oMath>
                  </m:oMathPara>
                </a14:m>
                <a:endParaRPr lang="en-US" dirty="0"/>
              </a:p>
              <a:p>
                <a:pPr/>
                <a:endParaRPr lang="fa-IR" sz="1800" dirty="0">
                  <a:effectLst/>
                  <a:latin typeface="Calisto MT" panose="02040603050505030304" pitchFamily="18" charset="0"/>
                  <a:ea typeface="Calibri" panose="020F0502020204030204" pitchFamily="34" charset="0"/>
                  <a:cs typeface="Arial" panose="020B0604020202020204" pitchFamily="34" charset="0"/>
                </a:endParaRPr>
              </a:p>
              <a:p>
                <a:endParaRPr lang="fa-IR" sz="1800" dirty="0">
                  <a:effectLst/>
                  <a:latin typeface="Calisto MT" panose="02040603050505030304" pitchFamily="18" charset="0"/>
                  <a:ea typeface="Calibri" panose="020F0502020204030204" pitchFamily="34" charset="0"/>
                  <a:cs typeface="Arial" panose="020B0604020202020204" pitchFamily="34" charset="0"/>
                </a:endParaRPr>
              </a:p>
              <a:p>
                <a:endParaRPr lang="fa-IR" sz="1800" dirty="0">
                  <a:effectLst/>
                  <a:latin typeface="Calisto MT" panose="02040603050505030304" pitchFamily="18" charset="0"/>
                  <a:ea typeface="Calibri" panose="020F0502020204030204" pitchFamily="34"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sSub>
                        <m:sSubPr>
                          <m:ctrlPr>
                            <a:rPr lang="en-US" i="1"/>
                          </m:ctrlPr>
                        </m:sSubPr>
                        <m:e>
                          <m:r>
                            <a:rPr lang="en-US" i="1"/>
                            <m:t>𝑁</m:t>
                          </m:r>
                        </m:e>
                        <m:sub>
                          <m:r>
                            <a:rPr lang="en-US" i="1"/>
                            <m:t>2</m:t>
                          </m:r>
                        </m:sub>
                      </m:sSub>
                      <m:r>
                        <a:rPr lang="en-US" i="1"/>
                        <m:t>=</m:t>
                      </m:r>
                      <m:r>
                        <a:rPr lang="en-US" i="1"/>
                        <m:t>𝑐</m:t>
                      </m:r>
                      <m:sSub>
                        <m:sSubPr>
                          <m:ctrlPr>
                            <a:rPr lang="en-US" i="1"/>
                          </m:ctrlPr>
                        </m:sSubPr>
                        <m:e>
                          <m:r>
                            <a:rPr lang="en-US" i="1"/>
                            <m:t>𝑥</m:t>
                          </m:r>
                        </m:e>
                        <m:sub>
                          <m:r>
                            <a:rPr lang="en-US" i="1"/>
                            <m:t>1</m:t>
                          </m:r>
                        </m:sub>
                      </m:sSub>
                      <m:sSub>
                        <m:sSubPr>
                          <m:ctrlPr>
                            <a:rPr lang="en-US" i="1"/>
                          </m:ctrlPr>
                        </m:sSubPr>
                        <m:e>
                          <m:r>
                            <a:rPr lang="en-US" i="1"/>
                            <m:t>𝑥</m:t>
                          </m:r>
                        </m:e>
                        <m:sub>
                          <m:r>
                            <a:rPr lang="en-US" i="1"/>
                            <m:t>2</m:t>
                          </m:r>
                        </m:sub>
                      </m:sSub>
                      <m:r>
                        <a:rPr lang="en-US" i="1"/>
                        <m:t>=</m:t>
                      </m:r>
                      <m:f>
                        <m:fPr>
                          <m:ctrlPr>
                            <a:rPr lang="en-US" i="1"/>
                          </m:ctrlPr>
                        </m:fPr>
                        <m:num>
                          <m:r>
                            <a:rPr lang="en-US" i="1"/>
                            <m:t>𝑐</m:t>
                          </m:r>
                          <m:sSup>
                            <m:sSupPr>
                              <m:ctrlPr>
                                <a:rPr lang="en-US" i="1"/>
                              </m:ctrlPr>
                            </m:sSupPr>
                            <m:e>
                              <m:r>
                                <a:rPr lang="en-US" i="1"/>
                                <m:t>𝑀</m:t>
                              </m:r>
                            </m:e>
                            <m:sup>
                              <m:r>
                                <a:rPr lang="en-US" i="1"/>
                                <m:t>2</m:t>
                              </m:r>
                            </m:sup>
                          </m:sSup>
                          <m:r>
                            <a:rPr lang="en-US" i="1"/>
                            <m:t>𝑝</m:t>
                          </m:r>
                          <m:r>
                            <a:rPr lang="en-US" i="1"/>
                            <m:t>(</m:t>
                          </m:r>
                          <m:r>
                            <a:rPr lang="en-US" i="1"/>
                            <m:t>1</m:t>
                          </m:r>
                          <m:r>
                            <a:rPr lang="en-US" i="1"/>
                            <m:t>−</m:t>
                          </m:r>
                          <m:r>
                            <a:rPr lang="en-US" i="1"/>
                            <m:t>𝑝</m:t>
                          </m:r>
                          <m:r>
                            <a:rPr lang="en-US" i="1"/>
                            <m:t>)</m:t>
                          </m:r>
                        </m:num>
                        <m:den>
                          <m:sSub>
                            <m:sSubPr>
                              <m:ctrlPr>
                                <a:rPr lang="en-US" i="1"/>
                              </m:ctrlPr>
                            </m:sSubPr>
                            <m:e>
                              <m:r>
                                <a:rPr lang="en-US" i="1"/>
                                <m:t>𝑚</m:t>
                              </m:r>
                            </m:e>
                            <m:sub>
                              <m:r>
                                <a:rPr lang="en-US" i="1"/>
                                <m:t>1</m:t>
                              </m:r>
                            </m:sub>
                          </m:sSub>
                          <m:r>
                            <a:rPr lang="en-US" i="1"/>
                            <m:t>(</m:t>
                          </m:r>
                          <m:r>
                            <a:rPr lang="en-US" i="1"/>
                            <m:t>2</m:t>
                          </m:r>
                          <m:r>
                            <a:rPr lang="en-US" i="1"/>
                            <m:t>𝑚</m:t>
                          </m:r>
                          <m:r>
                            <a:rPr lang="en-US" i="1"/>
                            <m:t>−</m:t>
                          </m:r>
                          <m:sSub>
                            <m:sSubPr>
                              <m:ctrlPr>
                                <a:rPr lang="en-US" i="1"/>
                              </m:ctrlPr>
                            </m:sSubPr>
                            <m:e>
                              <m:r>
                                <a:rPr lang="en-US" i="1"/>
                                <m:t>𝑚</m:t>
                              </m:r>
                            </m:e>
                            <m:sub>
                              <m:r>
                                <a:rPr lang="en-US" i="1"/>
                                <m:t>1</m:t>
                              </m:r>
                            </m:sub>
                          </m:sSub>
                          <m:r>
                            <a:rPr lang="en-US" i="1"/>
                            <m:t>)</m:t>
                          </m:r>
                        </m:den>
                      </m:f>
                    </m:oMath>
                  </m:oMathPara>
                </a14:m>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dirty="0"/>
              </a:p>
            </p:txBody>
          </p:sp>
        </mc:Choice>
        <mc:Fallback>
          <p:sp>
            <p:nvSpPr>
              <p:cNvPr id="5" name="Text Placeholder 4">
                <a:extLst>
                  <a:ext uri="{FF2B5EF4-FFF2-40B4-BE49-F238E27FC236}">
                    <a16:creationId xmlns:a16="http://schemas.microsoft.com/office/drawing/2014/main" id="{6C908FEF-F42E-4D83-8D47-7109647EF65D}"/>
                  </a:ext>
                </a:extLst>
              </p:cNvPr>
              <p:cNvSpPr>
                <a:spLocks noGrp="1" noRot="1" noChangeAspect="1" noMove="1" noResize="1" noEditPoints="1" noAdjustHandles="1" noChangeArrowheads="1" noChangeShapeType="1" noTextEdit="1"/>
              </p:cNvSpPr>
              <p:nvPr>
                <p:ph type="body" sz="quarter" idx="28"/>
              </p:nvPr>
            </p:nvSpPr>
            <p:spPr>
              <a:xfrm>
                <a:off x="877824" y="3328416"/>
                <a:ext cx="9957816" cy="2926080"/>
              </a:xfrm>
              <a:blipFill>
                <a:blip r:embed="rId2"/>
                <a:stretch>
                  <a:fillRect/>
                </a:stretch>
              </a:blipFill>
            </p:spPr>
            <p:txBody>
              <a:bodyPr/>
              <a:lstStyle/>
              <a:p>
                <a:r>
                  <a:rPr lang="en-US">
                    <a:noFill/>
                  </a:rPr>
                  <a:t> </a:t>
                </a:r>
              </a:p>
            </p:txBody>
          </p:sp>
        </mc:Fallback>
      </mc:AlternateContent>
      <p:sp>
        <p:nvSpPr>
          <p:cNvPr id="16" name="Footer Placeholder 15">
            <a:extLst>
              <a:ext uri="{FF2B5EF4-FFF2-40B4-BE49-F238E27FC236}">
                <a16:creationId xmlns:a16="http://schemas.microsoft.com/office/drawing/2014/main" id="{A392F975-6AC1-488D-8F32-B1DD73B55505}"/>
              </a:ext>
            </a:extLst>
          </p:cNvPr>
          <p:cNvSpPr>
            <a:spLocks noGrp="1"/>
          </p:cNvSpPr>
          <p:nvPr>
            <p:ph type="ftr" sz="quarter" idx="29"/>
          </p:nvPr>
        </p:nvSpPr>
        <p:spPr/>
        <p:txBody>
          <a:bodyPr/>
          <a:lstStyle/>
          <a:p>
            <a:r>
              <a:rPr lang="en-US"/>
              <a:t>course title</a:t>
            </a:r>
            <a:endParaRPr lang="en-US" dirty="0"/>
          </a:p>
        </p:txBody>
      </p:sp>
      <p:sp>
        <p:nvSpPr>
          <p:cNvPr id="17" name="Slide Number Placeholder 16">
            <a:extLst>
              <a:ext uri="{FF2B5EF4-FFF2-40B4-BE49-F238E27FC236}">
                <a16:creationId xmlns:a16="http://schemas.microsoft.com/office/drawing/2014/main" id="{7D3C2147-BF26-43B8-BB00-6854E338AD46}"/>
              </a:ext>
            </a:extLst>
          </p:cNvPr>
          <p:cNvSpPr>
            <a:spLocks noGrp="1"/>
          </p:cNvSpPr>
          <p:nvPr>
            <p:ph type="sldNum" sz="quarter" idx="30"/>
          </p:nvPr>
        </p:nvSpPr>
        <p:spPr/>
        <p:txBody>
          <a:bodyPr/>
          <a:lstStyle/>
          <a:p>
            <a:fld id="{8058A7CE-F400-7B46-9E16-10D36E8C32FD}" type="slidenum">
              <a:rPr lang="en-US" smtClean="0"/>
              <a:pPr/>
              <a:t>19</a:t>
            </a:fld>
            <a:endParaRPr lang="en-US" dirty="0"/>
          </a:p>
        </p:txBody>
      </p:sp>
    </p:spTree>
    <p:extLst>
      <p:ext uri="{BB962C8B-B14F-4D97-AF65-F5344CB8AC3E}">
        <p14:creationId xmlns:p14="http://schemas.microsoft.com/office/powerpoint/2010/main" val="210702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B60146-508A-99D4-4EB9-FE476A40DC56}"/>
              </a:ext>
            </a:extLst>
          </p:cNvPr>
          <p:cNvSpPr>
            <a:spLocks noGrp="1"/>
          </p:cNvSpPr>
          <p:nvPr>
            <p:ph type="title"/>
          </p:nvPr>
        </p:nvSpPr>
        <p:spPr/>
        <p:txBody>
          <a:bodyPr/>
          <a:lstStyle/>
          <a:p>
            <a:r>
              <a:rPr lang="en-US" dirty="0"/>
              <a:t>01</a:t>
            </a:r>
          </a:p>
        </p:txBody>
      </p:sp>
      <p:sp>
        <p:nvSpPr>
          <p:cNvPr id="4" name="Text Placeholder 3">
            <a:extLst>
              <a:ext uri="{FF2B5EF4-FFF2-40B4-BE49-F238E27FC236}">
                <a16:creationId xmlns:a16="http://schemas.microsoft.com/office/drawing/2014/main" id="{720081C9-330C-9158-0336-4B0F327A3BF1}"/>
              </a:ext>
            </a:extLst>
          </p:cNvPr>
          <p:cNvSpPr>
            <a:spLocks noGrp="1"/>
          </p:cNvSpPr>
          <p:nvPr>
            <p:ph type="body" idx="1"/>
          </p:nvPr>
        </p:nvSpPr>
        <p:spPr/>
        <p:txBody>
          <a:bodyPr/>
          <a:lstStyle/>
          <a:p>
            <a:r>
              <a:rPr lang="en-US" dirty="0"/>
              <a:t>The Emergence of Evolution, </a:t>
            </a:r>
          </a:p>
          <a:p>
            <a:r>
              <a:rPr lang="en-US" dirty="0"/>
              <a:t>and Sexual Selection</a:t>
            </a:r>
          </a:p>
        </p:txBody>
      </p:sp>
      <p:sp>
        <p:nvSpPr>
          <p:cNvPr id="11" name="Text Placeholder 10">
            <a:extLst>
              <a:ext uri="{FF2B5EF4-FFF2-40B4-BE49-F238E27FC236}">
                <a16:creationId xmlns:a16="http://schemas.microsoft.com/office/drawing/2014/main" id="{3805936B-7062-2E6A-9F1C-96841F91B852}"/>
              </a:ext>
            </a:extLst>
          </p:cNvPr>
          <p:cNvSpPr>
            <a:spLocks noGrp="1"/>
          </p:cNvSpPr>
          <p:nvPr>
            <p:ph type="body" sz="quarter" idx="11"/>
          </p:nvPr>
        </p:nvSpPr>
        <p:spPr/>
        <p:txBody>
          <a:bodyPr/>
          <a:lstStyle/>
          <a:p>
            <a:r>
              <a:rPr lang="en-US" dirty="0"/>
              <a:t>lesson</a:t>
            </a:r>
          </a:p>
        </p:txBody>
      </p:sp>
      <p:pic>
        <p:nvPicPr>
          <p:cNvPr id="13" name="Picture Placeholder 12" descr="Front view of a bull">
            <a:extLst>
              <a:ext uri="{FF2B5EF4-FFF2-40B4-BE49-F238E27FC236}">
                <a16:creationId xmlns:a16="http://schemas.microsoft.com/office/drawing/2014/main" id="{989F25BE-2982-5954-29A9-EF7C99CE3CC6}"/>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a:ext>
            </a:extLst>
          </a:blip>
          <a:srcRect t="6" b="6"/>
          <a:stretch/>
        </p:blipFill>
        <p:spPr>
          <a:xfrm flipH="1">
            <a:off x="6096000" y="0"/>
            <a:ext cx="6096000" cy="6858000"/>
          </a:xfrm>
          <a:prstGeom prst="rect">
            <a:avLst/>
          </a:prstGeom>
        </p:spPr>
      </p:pic>
    </p:spTree>
    <p:extLst>
      <p:ext uri="{BB962C8B-B14F-4D97-AF65-F5344CB8AC3E}">
        <p14:creationId xmlns:p14="http://schemas.microsoft.com/office/powerpoint/2010/main" val="3841442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EEC9411-82B3-4F5E-B639-8267CF01DB2B}"/>
              </a:ext>
            </a:extLst>
          </p:cNvPr>
          <p:cNvSpPr>
            <a:spLocks noGrp="1"/>
          </p:cNvSpPr>
          <p:nvPr>
            <p:ph type="pic" sz="quarter" idx="12"/>
          </p:nvPr>
        </p:nvSpPr>
        <p:spPr/>
      </p:sp>
      <p:sp>
        <p:nvSpPr>
          <p:cNvPr id="3" name="Title 2">
            <a:extLst>
              <a:ext uri="{FF2B5EF4-FFF2-40B4-BE49-F238E27FC236}">
                <a16:creationId xmlns:a16="http://schemas.microsoft.com/office/drawing/2014/main" id="{3EA3F2DB-EF6D-4CDF-8109-EF3FAF5729C5}"/>
              </a:ext>
            </a:extLst>
          </p:cNvPr>
          <p:cNvSpPr>
            <a:spLocks noGrp="1"/>
          </p:cNvSpPr>
          <p:nvPr>
            <p:ph type="title"/>
          </p:nvPr>
        </p:nvSpPr>
        <p:spPr/>
        <p:txBody>
          <a:bodyPr/>
          <a:lstStyle/>
          <a:p>
            <a:r>
              <a:rPr lang="en-US" dirty="0"/>
              <a:t>H. </a:t>
            </a:r>
            <a:r>
              <a:rPr lang="en-US" dirty="0" err="1"/>
              <a:t>Kalmus</a:t>
            </a:r>
            <a:r>
              <a:rPr lang="en-US" dirty="0"/>
              <a:t> 1932’s model</a:t>
            </a:r>
          </a:p>
        </p:txBody>
      </p:sp>
      <mc:AlternateContent xmlns:mc="http://schemas.openxmlformats.org/markup-compatibility/2006">
        <mc:Choice xmlns:a14="http://schemas.microsoft.com/office/drawing/2010/main" Requires="a14">
          <p:sp>
            <p:nvSpPr>
              <p:cNvPr id="5" name="Text Placeholder 4">
                <a:extLst>
                  <a:ext uri="{FF2B5EF4-FFF2-40B4-BE49-F238E27FC236}">
                    <a16:creationId xmlns:a16="http://schemas.microsoft.com/office/drawing/2014/main" id="{6C908FEF-F42E-4D83-8D47-7109647EF65D}"/>
                  </a:ext>
                </a:extLst>
              </p:cNvPr>
              <p:cNvSpPr>
                <a:spLocks noGrp="1"/>
              </p:cNvSpPr>
              <p:nvPr>
                <p:ph type="body" sz="quarter" idx="28"/>
              </p:nvPr>
            </p:nvSpPr>
            <p:spPr>
              <a:xfrm>
                <a:off x="877824" y="3328416"/>
                <a:ext cx="9957816" cy="2926080"/>
              </a:xfrm>
            </p:spPr>
            <p:txBody>
              <a:bodyPr/>
              <a:lstStyle/>
              <a:p>
                <a14:m>
                  <m:oMathPara xmlns:m="http://schemas.openxmlformats.org/officeDocument/2006/math">
                    <m:oMathParaPr>
                      <m:jc m:val="centerGroup"/>
                    </m:oMathParaPr>
                    <m:oMath xmlns:m="http://schemas.openxmlformats.org/officeDocument/2006/math">
                      <m:f>
                        <m:fPr>
                          <m:ctrlPr>
                            <a:rPr lang="en-US" i="1"/>
                          </m:ctrlPr>
                        </m:fPr>
                        <m:num>
                          <m:sSup>
                            <m:sSupPr>
                              <m:ctrlPr>
                                <a:rPr lang="en-US" i="1"/>
                              </m:ctrlPr>
                            </m:sSupPr>
                            <m:e>
                              <m:r>
                                <a:rPr lang="en-US" i="1"/>
                                <m:t>𝑀</m:t>
                              </m:r>
                            </m:e>
                            <m:sup>
                              <m:r>
                                <a:rPr lang="en-US" i="1"/>
                                <m:t>2</m:t>
                              </m:r>
                            </m:sup>
                          </m:sSup>
                        </m:num>
                        <m:den>
                          <m:r>
                            <a:rPr lang="en-US" i="1"/>
                            <m:t>4</m:t>
                          </m:r>
                          <m:sSub>
                            <m:sSubPr>
                              <m:ctrlPr>
                                <a:rPr lang="en-US" i="1"/>
                              </m:ctrlPr>
                            </m:sSubPr>
                            <m:e>
                              <m:r>
                                <a:rPr lang="en-US" i="1"/>
                                <m:t>𝑚</m:t>
                              </m:r>
                            </m:e>
                            <m:sub>
                              <m:r>
                                <a:rPr lang="en-US" i="1"/>
                                <m:t>1</m:t>
                              </m:r>
                            </m:sub>
                          </m:sSub>
                          <m:sSub>
                            <m:sSubPr>
                              <m:ctrlPr>
                                <a:rPr lang="en-US" i="1"/>
                              </m:ctrlPr>
                            </m:sSubPr>
                            <m:e>
                              <m:r>
                                <a:rPr lang="en-US" i="1"/>
                                <m:t>𝑚</m:t>
                              </m:r>
                            </m:e>
                            <m:sub>
                              <m:r>
                                <a:rPr lang="en-US" i="1"/>
                                <m:t>2</m:t>
                              </m:r>
                            </m:sub>
                          </m:sSub>
                        </m:den>
                      </m:f>
                      <m:r>
                        <a:rPr lang="en-US" i="1"/>
                        <m:t>&gt;</m:t>
                      </m:r>
                      <m:f>
                        <m:fPr>
                          <m:ctrlPr>
                            <a:rPr lang="en-US" i="1"/>
                          </m:ctrlPr>
                        </m:fPr>
                        <m:num>
                          <m:sSup>
                            <m:sSupPr>
                              <m:ctrlPr>
                                <a:rPr lang="en-US" i="1"/>
                              </m:ctrlPr>
                            </m:sSupPr>
                            <m:e>
                              <m:r>
                                <a:rPr lang="en-US" i="1"/>
                                <m:t>𝑀</m:t>
                              </m:r>
                            </m:e>
                            <m:sup>
                              <m:r>
                                <a:rPr lang="en-US" i="1"/>
                                <m:t>2</m:t>
                              </m:r>
                            </m:sup>
                          </m:sSup>
                        </m:num>
                        <m:den>
                          <m:r>
                            <a:rPr lang="en-US" i="1"/>
                            <m:t>2</m:t>
                          </m:r>
                          <m:sSup>
                            <m:sSupPr>
                              <m:ctrlPr>
                                <a:rPr lang="en-US" i="1"/>
                              </m:ctrlPr>
                            </m:sSupPr>
                            <m:e>
                              <m:r>
                                <a:rPr lang="en-US" i="1"/>
                                <m:t>𝑚</m:t>
                              </m:r>
                            </m:e>
                            <m:sup>
                              <m:r>
                                <a:rPr lang="en-US" i="1"/>
                                <m:t>2</m:t>
                              </m:r>
                            </m:sup>
                          </m:sSup>
                        </m:den>
                      </m:f>
                    </m:oMath>
                  </m:oMathPara>
                </a14:m>
                <a:endParaRPr lang="en-US" dirty="0"/>
              </a:p>
              <a:p>
                <a:pPr/>
                <a:endParaRPr lang="en-US" dirty="0"/>
              </a:p>
              <a:p>
                <a:endParaRPr lang="fa-IR"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14:m>
                  <m:oMathPara xmlns:m="http://schemas.openxmlformats.org/officeDocument/2006/math">
                    <m:oMathParaPr>
                      <m:jc m:val="centerGroup"/>
                    </m:oMathParaPr>
                    <m:oMath xmlns:m="http://schemas.openxmlformats.org/officeDocument/2006/math">
                      <m:sSup>
                        <m:sSupPr>
                          <m:ctrlPr>
                            <a:rPr lang="en-US" i="1"/>
                          </m:ctrlPr>
                        </m:sSupPr>
                        <m:e>
                          <m:r>
                            <a:rPr lang="en-US" i="1"/>
                            <m:t>𝜃</m:t>
                          </m:r>
                        </m:e>
                        <m:sup>
                          <m:r>
                            <a:rPr lang="en-US" i="1"/>
                            <m:t>2</m:t>
                          </m:r>
                        </m:sup>
                      </m:sSup>
                      <m:r>
                        <a:rPr lang="en-US" i="1"/>
                        <m:t>−</m:t>
                      </m:r>
                      <m:r>
                        <a:rPr lang="en-US" i="1"/>
                        <m:t>6</m:t>
                      </m:r>
                      <m:r>
                        <a:rPr lang="en-US" i="1"/>
                        <m:t>𝜃</m:t>
                      </m:r>
                      <m:r>
                        <a:rPr lang="en-US" i="1"/>
                        <m:t>+</m:t>
                      </m:r>
                      <m:r>
                        <a:rPr lang="en-US" i="1"/>
                        <m:t>1</m:t>
                      </m:r>
                      <m:r>
                        <a:rPr lang="en-US" i="1"/>
                        <m:t>&gt;</m:t>
                      </m:r>
                      <m:r>
                        <a:rPr lang="en-US" i="1"/>
                        <m:t>0</m:t>
                      </m:r>
                    </m:oMath>
                  </m:oMathPara>
                </a14:m>
                <a:endParaRPr lang="en-US" dirty="0"/>
              </a:p>
              <a:p>
                <a:endParaRPr lang="fa-IR" sz="1800" dirty="0">
                  <a:effectLst/>
                  <a:latin typeface="Calisto MT" panose="02040603050505030304" pitchFamily="18" charset="0"/>
                  <a:ea typeface="Calibri" panose="020F0502020204030204" pitchFamily="34" charset="0"/>
                  <a:cs typeface="Arial" panose="020B0604020202020204" pitchFamily="34" charset="0"/>
                </a:endParaRPr>
              </a:p>
              <a:p>
                <a:endParaRPr lang="fa-IR" sz="1800" dirty="0">
                  <a:effectLst/>
                  <a:latin typeface="Calisto MT" panose="02040603050505030304" pitchFamily="18" charset="0"/>
                  <a:ea typeface="Calibri" panose="020F0502020204030204" pitchFamily="34" charset="0"/>
                  <a:cs typeface="Arial" panose="020B0604020202020204" pitchFamily="34" charset="0"/>
                </a:endParaRPr>
              </a:p>
              <a:p>
                <a:endParaRPr lang="fa-IR" sz="1800" dirty="0">
                  <a:effectLst/>
                  <a:latin typeface="Calisto MT" panose="02040603050505030304" pitchFamily="18" charset="0"/>
                  <a:ea typeface="Calibri" panose="020F0502020204030204" pitchFamily="34" charset="0"/>
                  <a:cs typeface="Arial" panose="020B0604020202020204" pitchFamily="34" charset="0"/>
                </a:endParaRPr>
              </a:p>
              <a:p>
                <a14:m>
                  <m:oMathPara xmlns:m="http://schemas.openxmlformats.org/officeDocument/2006/math">
                    <m:oMathParaPr>
                      <m:jc m:val="centerGroup"/>
                    </m:oMathParaPr>
                    <m:oMath xmlns:m="http://schemas.openxmlformats.org/officeDocument/2006/math">
                      <m:f>
                        <m:fPr>
                          <m:ctrlPr>
                            <a:rPr lang="en-US" i="1"/>
                          </m:ctrlPr>
                        </m:fPr>
                        <m:num>
                          <m:sSub>
                            <m:sSubPr>
                              <m:ctrlPr>
                                <a:rPr lang="en-US" i="1"/>
                              </m:ctrlPr>
                            </m:sSubPr>
                            <m:e>
                              <m:r>
                                <a:rPr lang="en-US" i="1"/>
                                <m:t>𝑚</m:t>
                              </m:r>
                            </m:e>
                            <m:sub>
                              <m:r>
                                <a:rPr lang="en-US" i="1"/>
                                <m:t>2</m:t>
                              </m:r>
                            </m:sub>
                          </m:sSub>
                        </m:num>
                        <m:den>
                          <m:r>
                            <a:rPr lang="en-US" i="1"/>
                            <m:t>𝑚</m:t>
                          </m:r>
                        </m:den>
                      </m:f>
                      <m:r>
                        <a:rPr lang="en-US" i="1"/>
                        <m:t>&gt;</m:t>
                      </m:r>
                      <m:r>
                        <a:rPr lang="en-US" i="1"/>
                        <m:t>2</m:t>
                      </m:r>
                      <m:r>
                        <a:rPr lang="en-US" i="1"/>
                        <m:t>(</m:t>
                      </m:r>
                      <m:r>
                        <a:rPr lang="en-US" i="1"/>
                        <m:t>1</m:t>
                      </m:r>
                      <m:r>
                        <a:rPr lang="en-US" i="1"/>
                        <m:t>−</m:t>
                      </m:r>
                      <m:r>
                        <a:rPr lang="en-US" i="1"/>
                        <m:t>𝑝</m:t>
                      </m:r>
                      <m:r>
                        <a:rPr lang="en-US" i="1"/>
                        <m:t>)</m:t>
                      </m:r>
                    </m:oMath>
                  </m:oMathPara>
                </a14:m>
                <a:endParaRPr lang="en-US" dirty="0"/>
              </a:p>
              <a:p>
                <a:pPr/>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dirty="0"/>
              </a:p>
            </p:txBody>
          </p:sp>
        </mc:Choice>
        <mc:Fallback>
          <p:sp>
            <p:nvSpPr>
              <p:cNvPr id="5" name="Text Placeholder 4">
                <a:extLst>
                  <a:ext uri="{FF2B5EF4-FFF2-40B4-BE49-F238E27FC236}">
                    <a16:creationId xmlns:a16="http://schemas.microsoft.com/office/drawing/2014/main" id="{6C908FEF-F42E-4D83-8D47-7109647EF65D}"/>
                  </a:ext>
                </a:extLst>
              </p:cNvPr>
              <p:cNvSpPr>
                <a:spLocks noGrp="1" noRot="1" noChangeAspect="1" noMove="1" noResize="1" noEditPoints="1" noAdjustHandles="1" noChangeArrowheads="1" noChangeShapeType="1" noTextEdit="1"/>
              </p:cNvSpPr>
              <p:nvPr>
                <p:ph type="body" sz="quarter" idx="28"/>
              </p:nvPr>
            </p:nvSpPr>
            <p:spPr>
              <a:xfrm>
                <a:off x="877824" y="3328416"/>
                <a:ext cx="9957816" cy="2926080"/>
              </a:xfrm>
              <a:blipFill>
                <a:blip r:embed="rId2"/>
                <a:stretch>
                  <a:fillRect/>
                </a:stretch>
              </a:blipFill>
            </p:spPr>
            <p:txBody>
              <a:bodyPr/>
              <a:lstStyle/>
              <a:p>
                <a:r>
                  <a:rPr lang="en-US">
                    <a:noFill/>
                  </a:rPr>
                  <a:t> </a:t>
                </a:r>
              </a:p>
            </p:txBody>
          </p:sp>
        </mc:Fallback>
      </mc:AlternateContent>
      <p:sp>
        <p:nvSpPr>
          <p:cNvPr id="16" name="Footer Placeholder 15">
            <a:extLst>
              <a:ext uri="{FF2B5EF4-FFF2-40B4-BE49-F238E27FC236}">
                <a16:creationId xmlns:a16="http://schemas.microsoft.com/office/drawing/2014/main" id="{A392F975-6AC1-488D-8F32-B1DD73B55505}"/>
              </a:ext>
            </a:extLst>
          </p:cNvPr>
          <p:cNvSpPr>
            <a:spLocks noGrp="1"/>
          </p:cNvSpPr>
          <p:nvPr>
            <p:ph type="ftr" sz="quarter" idx="29"/>
          </p:nvPr>
        </p:nvSpPr>
        <p:spPr/>
        <p:txBody>
          <a:bodyPr/>
          <a:lstStyle/>
          <a:p>
            <a:r>
              <a:rPr lang="en-US"/>
              <a:t>course title</a:t>
            </a:r>
            <a:endParaRPr lang="en-US" dirty="0"/>
          </a:p>
        </p:txBody>
      </p:sp>
      <p:sp>
        <p:nvSpPr>
          <p:cNvPr id="17" name="Slide Number Placeholder 16">
            <a:extLst>
              <a:ext uri="{FF2B5EF4-FFF2-40B4-BE49-F238E27FC236}">
                <a16:creationId xmlns:a16="http://schemas.microsoft.com/office/drawing/2014/main" id="{7D3C2147-BF26-43B8-BB00-6854E338AD46}"/>
              </a:ext>
            </a:extLst>
          </p:cNvPr>
          <p:cNvSpPr>
            <a:spLocks noGrp="1"/>
          </p:cNvSpPr>
          <p:nvPr>
            <p:ph type="sldNum" sz="quarter" idx="30"/>
          </p:nvPr>
        </p:nvSpPr>
        <p:spPr/>
        <p:txBody>
          <a:bodyPr/>
          <a:lstStyle/>
          <a:p>
            <a:fld id="{8058A7CE-F400-7B46-9E16-10D36E8C32FD}" type="slidenum">
              <a:rPr lang="en-US" smtClean="0"/>
              <a:pPr/>
              <a:t>20</a:t>
            </a:fld>
            <a:endParaRPr lang="en-US" dirty="0"/>
          </a:p>
        </p:txBody>
      </p:sp>
    </p:spTree>
    <p:extLst>
      <p:ext uri="{BB962C8B-B14F-4D97-AF65-F5344CB8AC3E}">
        <p14:creationId xmlns:p14="http://schemas.microsoft.com/office/powerpoint/2010/main" val="2692094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0407B-19F5-4A84-8A24-A10B45CAC52D}"/>
              </a:ext>
            </a:extLst>
          </p:cNvPr>
          <p:cNvSpPr>
            <a:spLocks noGrp="1"/>
          </p:cNvSpPr>
          <p:nvPr>
            <p:ph type="title"/>
          </p:nvPr>
        </p:nvSpPr>
        <p:spPr>
          <a:xfrm>
            <a:off x="877823" y="1517904"/>
            <a:ext cx="5100945" cy="1572768"/>
          </a:xfrm>
        </p:spPr>
        <p:txBody>
          <a:bodyPr/>
          <a:lstStyle/>
          <a:p>
            <a:r>
              <a:rPr lang="en-US" sz="3200" dirty="0"/>
              <a:t>Charlesworth 1978’s </a:t>
            </a:r>
            <a:br>
              <a:rPr lang="fa-IR" sz="3200" dirty="0"/>
            </a:br>
            <a:r>
              <a:rPr lang="en-US" sz="3200" dirty="0"/>
              <a:t>Model of haploid organism </a:t>
            </a:r>
          </a:p>
        </p:txBody>
      </p:sp>
      <p:sp>
        <p:nvSpPr>
          <p:cNvPr id="3" name="Footer Placeholder 2">
            <a:extLst>
              <a:ext uri="{FF2B5EF4-FFF2-40B4-BE49-F238E27FC236}">
                <a16:creationId xmlns:a16="http://schemas.microsoft.com/office/drawing/2014/main" id="{D27B24C3-D572-4CB4-8A2B-452163A83A62}"/>
              </a:ext>
            </a:extLst>
          </p:cNvPr>
          <p:cNvSpPr>
            <a:spLocks noGrp="1"/>
          </p:cNvSpPr>
          <p:nvPr>
            <p:ph type="ftr" sz="quarter" idx="11"/>
          </p:nvPr>
        </p:nvSpPr>
        <p:spPr/>
        <p:txBody>
          <a:bodyPr/>
          <a:lstStyle/>
          <a:p>
            <a:r>
              <a:rPr lang="en-US"/>
              <a:t>course title</a:t>
            </a:r>
            <a:endParaRPr lang="en-US" dirty="0"/>
          </a:p>
        </p:txBody>
      </p:sp>
      <p:sp>
        <p:nvSpPr>
          <p:cNvPr id="6" name="Slide Number Placeholder 5">
            <a:extLst>
              <a:ext uri="{FF2B5EF4-FFF2-40B4-BE49-F238E27FC236}">
                <a16:creationId xmlns:a16="http://schemas.microsoft.com/office/drawing/2014/main" id="{D237E4EC-0522-4042-94F5-65C62E5D277D}"/>
              </a:ext>
            </a:extLst>
          </p:cNvPr>
          <p:cNvSpPr>
            <a:spLocks noGrp="1"/>
          </p:cNvSpPr>
          <p:nvPr>
            <p:ph type="sldNum" sz="quarter" idx="12"/>
          </p:nvPr>
        </p:nvSpPr>
        <p:spPr/>
        <p:txBody>
          <a:bodyPr/>
          <a:lstStyle/>
          <a:p>
            <a:fld id="{8058A7CE-F400-7B46-9E16-10D36E8C32FD}" type="slidenum">
              <a:rPr lang="en-US" smtClean="0"/>
              <a:pPr/>
              <a:t>21</a:t>
            </a:fld>
            <a:endParaRPr lang="en-US" dirty="0"/>
          </a:p>
        </p:txBody>
      </p:sp>
    </p:spTree>
    <p:extLst>
      <p:ext uri="{BB962C8B-B14F-4D97-AF65-F5344CB8AC3E}">
        <p14:creationId xmlns:p14="http://schemas.microsoft.com/office/powerpoint/2010/main" val="14936234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EEC9411-82B3-4F5E-B639-8267CF01DB2B}"/>
              </a:ext>
            </a:extLst>
          </p:cNvPr>
          <p:cNvSpPr>
            <a:spLocks noGrp="1"/>
          </p:cNvSpPr>
          <p:nvPr>
            <p:ph type="pic" sz="quarter" idx="12"/>
          </p:nvPr>
        </p:nvSpPr>
        <p:spPr/>
      </p:sp>
      <p:sp>
        <p:nvSpPr>
          <p:cNvPr id="3" name="Title 2">
            <a:extLst>
              <a:ext uri="{FF2B5EF4-FFF2-40B4-BE49-F238E27FC236}">
                <a16:creationId xmlns:a16="http://schemas.microsoft.com/office/drawing/2014/main" id="{3EA3F2DB-EF6D-4CDF-8109-EF3FAF5729C5}"/>
              </a:ext>
            </a:extLst>
          </p:cNvPr>
          <p:cNvSpPr>
            <a:spLocks noGrp="1"/>
          </p:cNvSpPr>
          <p:nvPr>
            <p:ph type="title"/>
          </p:nvPr>
        </p:nvSpPr>
        <p:spPr/>
        <p:txBody>
          <a:bodyPr/>
          <a:lstStyle/>
          <a:p>
            <a:r>
              <a:rPr lang="en-US" sz="3600" dirty="0"/>
              <a:t>Charlesworth 1978’s Model of haploid organism </a:t>
            </a:r>
          </a:p>
        </p:txBody>
      </p:sp>
      <mc:AlternateContent xmlns:mc="http://schemas.openxmlformats.org/markup-compatibility/2006">
        <mc:Choice xmlns:a14="http://schemas.microsoft.com/office/drawing/2010/main" Requires="a14">
          <p:sp>
            <p:nvSpPr>
              <p:cNvPr id="5" name="Text Placeholder 4">
                <a:extLst>
                  <a:ext uri="{FF2B5EF4-FFF2-40B4-BE49-F238E27FC236}">
                    <a16:creationId xmlns:a16="http://schemas.microsoft.com/office/drawing/2014/main" id="{6C908FEF-F42E-4D83-8D47-7109647EF65D}"/>
                  </a:ext>
                </a:extLst>
              </p:cNvPr>
              <p:cNvSpPr>
                <a:spLocks noGrp="1"/>
              </p:cNvSpPr>
              <p:nvPr>
                <p:ph type="body" sz="quarter" idx="28"/>
              </p:nvPr>
            </p:nvSpPr>
            <p:spPr>
              <a:xfrm>
                <a:off x="877824" y="3328416"/>
                <a:ext cx="9957816" cy="2926080"/>
              </a:xfrm>
            </p:spPr>
            <p:txBody>
              <a:bodyPr/>
              <a:lstStyle/>
              <a:p>
                <a14:m>
                  <m:oMathPara xmlns:m="http://schemas.openxmlformats.org/officeDocument/2006/math">
                    <m:oMathParaPr>
                      <m:jc m:val="centerGroup"/>
                    </m:oMathParaPr>
                    <m:oMath xmlns:m="http://schemas.openxmlformats.org/officeDocument/2006/math">
                      <m:sSub>
                        <m:sSubPr>
                          <m:ctrlPr>
                            <a:rPr lang="en-US" i="1"/>
                          </m:ctrlPr>
                        </m:sSubPr>
                        <m:e>
                          <m:r>
                            <a:rPr lang="en-US" i="1"/>
                            <m:t>𝑦</m:t>
                          </m:r>
                        </m:e>
                        <m:sub>
                          <m:r>
                            <a:rPr lang="en-US" i="1"/>
                            <m:t>𝑖</m:t>
                          </m:r>
                        </m:sub>
                      </m:sSub>
                      <m:r>
                        <a:rPr lang="en-US" i="1"/>
                        <m:t>=</m:t>
                      </m:r>
                      <m:f>
                        <m:fPr>
                          <m:ctrlPr>
                            <a:rPr lang="en-US" i="1"/>
                          </m:ctrlPr>
                        </m:fPr>
                        <m:num>
                          <m:sSub>
                            <m:sSubPr>
                              <m:ctrlPr>
                                <a:rPr lang="en-US" i="1"/>
                              </m:ctrlPr>
                            </m:sSubPr>
                            <m:e>
                              <m:r>
                                <a:rPr lang="en-US" i="1"/>
                                <m:t>𝑥</m:t>
                              </m:r>
                            </m:e>
                            <m:sub>
                              <m:r>
                                <a:rPr lang="en-US" i="1"/>
                                <m:t>𝑖</m:t>
                              </m:r>
                            </m:sub>
                          </m:sSub>
                          <m:sSub>
                            <m:sSubPr>
                              <m:ctrlPr>
                                <a:rPr lang="en-US" i="1"/>
                              </m:ctrlPr>
                            </m:sSubPr>
                            <m:e>
                              <m:r>
                                <a:rPr lang="en-US" i="1"/>
                                <m:t>𝑛</m:t>
                              </m:r>
                            </m:e>
                            <m:sub>
                              <m:r>
                                <a:rPr lang="en-US" i="1"/>
                                <m:t>𝑖</m:t>
                              </m:r>
                            </m:sub>
                          </m:sSub>
                        </m:num>
                        <m:den>
                          <m:nary>
                            <m:naryPr>
                              <m:chr m:val="∑"/>
                              <m:limLoc m:val="undOvr"/>
                              <m:supHide m:val="on"/>
                              <m:ctrlPr>
                                <a:rPr lang="en-US" i="1"/>
                              </m:ctrlPr>
                            </m:naryPr>
                            <m:sub>
                              <m:r>
                                <a:rPr lang="en-US" i="1"/>
                                <m:t>𝑗</m:t>
                              </m:r>
                            </m:sub>
                            <m:sup/>
                            <m:e>
                              <m:sSub>
                                <m:sSubPr>
                                  <m:ctrlPr>
                                    <a:rPr lang="en-US" i="1"/>
                                  </m:ctrlPr>
                                </m:sSubPr>
                                <m:e>
                                  <m:r>
                                    <a:rPr lang="en-US" i="1"/>
                                    <m:t>𝑥</m:t>
                                  </m:r>
                                </m:e>
                                <m:sub>
                                  <m:r>
                                    <a:rPr lang="en-US" i="1"/>
                                    <m:t>𝑗</m:t>
                                  </m:r>
                                </m:sub>
                              </m:sSub>
                              <m:sSub>
                                <m:sSubPr>
                                  <m:ctrlPr>
                                    <a:rPr lang="en-US" i="1"/>
                                  </m:ctrlPr>
                                </m:sSubPr>
                                <m:e>
                                  <m:r>
                                    <a:rPr lang="en-US" i="1"/>
                                    <m:t>𝑛</m:t>
                                  </m:r>
                                </m:e>
                                <m:sub>
                                  <m:r>
                                    <a:rPr lang="en-US" i="1"/>
                                    <m:t>𝑗</m:t>
                                  </m:r>
                                </m:sub>
                              </m:sSub>
                            </m:e>
                          </m:nary>
                        </m:den>
                      </m:f>
                    </m:oMath>
                  </m:oMathPara>
                </a14:m>
                <a:endParaRPr lang="en-US" dirty="0"/>
              </a:p>
              <a:p>
                <a:endParaRPr lang="fa-IR"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14:m>
                  <m:oMathPara xmlns:m="http://schemas.openxmlformats.org/officeDocument/2006/math">
                    <m:oMathParaPr>
                      <m:jc m:val="centerGroup"/>
                    </m:oMathParaPr>
                    <m:oMath xmlns:m="http://schemas.openxmlformats.org/officeDocument/2006/math">
                      <m:sSubSup>
                        <m:sSubSupPr>
                          <m:ctrlPr>
                            <a:rPr lang="en-US" i="1"/>
                          </m:ctrlPr>
                        </m:sSubSupPr>
                        <m:e>
                          <m:r>
                            <a:rPr lang="en-US" i="1"/>
                            <m:t>𝑥</m:t>
                          </m:r>
                        </m:e>
                        <m:sub>
                          <m:r>
                            <a:rPr lang="en-US" i="1"/>
                            <m:t>𝑖</m:t>
                          </m:r>
                        </m:sub>
                        <m:sup>
                          <m:r>
                            <a:rPr lang="en-US" i="1"/>
                            <m:t>′</m:t>
                          </m:r>
                        </m:sup>
                      </m:sSubSup>
                      <m:r>
                        <a:rPr lang="en-US" i="1"/>
                        <m:t>=</m:t>
                      </m:r>
                      <m:f>
                        <m:fPr>
                          <m:ctrlPr>
                            <a:rPr lang="en-US" i="1"/>
                          </m:ctrlPr>
                        </m:fPr>
                        <m:num>
                          <m:sSub>
                            <m:sSubPr>
                              <m:ctrlPr>
                                <a:rPr lang="en-US" i="1"/>
                              </m:ctrlPr>
                            </m:sSubPr>
                            <m:e>
                              <m:r>
                                <a:rPr lang="en-US" i="1"/>
                                <m:t>𝑦</m:t>
                              </m:r>
                            </m:e>
                            <m:sub>
                              <m:r>
                                <a:rPr lang="en-US" i="1"/>
                                <m:t>𝑖</m:t>
                              </m:r>
                            </m:sub>
                          </m:sSub>
                          <m:nary>
                            <m:naryPr>
                              <m:chr m:val="∑"/>
                              <m:limLoc m:val="undOvr"/>
                              <m:supHide m:val="on"/>
                              <m:ctrlPr>
                                <a:rPr lang="en-US" i="1"/>
                              </m:ctrlPr>
                            </m:naryPr>
                            <m:sub>
                              <m:r>
                                <a:rPr lang="en-US" i="1"/>
                                <m:t>𝑗</m:t>
                              </m:r>
                            </m:sub>
                            <m:sup/>
                            <m:e>
                              <m:sSub>
                                <m:sSubPr>
                                  <m:ctrlPr>
                                    <a:rPr lang="en-US" i="1"/>
                                  </m:ctrlPr>
                                </m:sSubPr>
                                <m:e>
                                  <m:r>
                                    <a:rPr lang="en-US" i="1"/>
                                    <m:t>𝑦</m:t>
                                  </m:r>
                                </m:e>
                                <m:sub>
                                  <m:r>
                                    <a:rPr lang="en-US" i="1"/>
                                    <m:t>𝑗</m:t>
                                  </m:r>
                                </m:sub>
                              </m:sSub>
                              <m:sSub>
                                <m:sSubPr>
                                  <m:ctrlPr>
                                    <a:rPr lang="en-US" i="1"/>
                                  </m:ctrlPr>
                                </m:sSubPr>
                                <m:e>
                                  <m:r>
                                    <a:rPr lang="en-US" i="1"/>
                                    <m:t>𝑣</m:t>
                                  </m:r>
                                </m:e>
                                <m:sub>
                                  <m:r>
                                    <a:rPr lang="en-US" i="1"/>
                                    <m:t>𝑖𝑗</m:t>
                                  </m:r>
                                </m:sub>
                              </m:sSub>
                            </m:e>
                          </m:nary>
                        </m:num>
                        <m:den>
                          <m:nary>
                            <m:naryPr>
                              <m:chr m:val="∑"/>
                              <m:limLoc m:val="undOvr"/>
                              <m:supHide m:val="on"/>
                              <m:ctrlPr>
                                <a:rPr lang="en-US" i="1"/>
                              </m:ctrlPr>
                            </m:naryPr>
                            <m:sub>
                              <m:r>
                                <a:rPr lang="en-US" i="1"/>
                                <m:t>𝑗𝑘</m:t>
                              </m:r>
                            </m:sub>
                            <m:sup/>
                            <m:e>
                              <m:sSub>
                                <m:sSubPr>
                                  <m:ctrlPr>
                                    <a:rPr lang="en-US" i="1"/>
                                  </m:ctrlPr>
                                </m:sSubPr>
                                <m:e>
                                  <m:r>
                                    <a:rPr lang="en-US" i="1"/>
                                    <m:t>𝑦</m:t>
                                  </m:r>
                                </m:e>
                                <m:sub>
                                  <m:r>
                                    <a:rPr lang="en-US" i="1"/>
                                    <m:t>𝑗</m:t>
                                  </m:r>
                                </m:sub>
                              </m:sSub>
                              <m:sSub>
                                <m:sSubPr>
                                  <m:ctrlPr>
                                    <a:rPr lang="en-US" i="1"/>
                                  </m:ctrlPr>
                                </m:sSubPr>
                                <m:e>
                                  <m:r>
                                    <a:rPr lang="en-US" i="1"/>
                                    <m:t>𝑦</m:t>
                                  </m:r>
                                </m:e>
                                <m:sub>
                                  <m:r>
                                    <a:rPr lang="en-US" i="1"/>
                                    <m:t>𝑘</m:t>
                                  </m:r>
                                </m:sub>
                              </m:sSub>
                              <m:sSub>
                                <m:sSubPr>
                                  <m:ctrlPr>
                                    <a:rPr lang="en-US" i="1"/>
                                  </m:ctrlPr>
                                </m:sSubPr>
                                <m:e>
                                  <m:r>
                                    <a:rPr lang="en-US" i="1"/>
                                    <m:t>𝑣</m:t>
                                  </m:r>
                                </m:e>
                                <m:sub>
                                  <m:r>
                                    <a:rPr lang="en-US" i="1"/>
                                    <m:t>𝑗𝑘</m:t>
                                  </m:r>
                                </m:sub>
                              </m:sSub>
                            </m:e>
                          </m:nary>
                        </m:den>
                      </m:f>
                    </m:oMath>
                  </m:oMathPara>
                </a14:m>
                <a:endParaRPr lang="en-US" dirty="0"/>
              </a:p>
              <a:p>
                <a:pPr/>
                <a:endParaRPr lang="fa-IR" sz="1800" dirty="0">
                  <a:effectLst/>
                  <a:latin typeface="Calisto MT" panose="02040603050505030304" pitchFamily="18" charset="0"/>
                  <a:ea typeface="Calibri" panose="020F0502020204030204" pitchFamily="34" charset="0"/>
                  <a:cs typeface="Arial" panose="020B0604020202020204" pitchFamily="34" charset="0"/>
                </a:endParaRPr>
              </a:p>
              <a:p>
                <a:endParaRPr lang="fa-IR" sz="1800" dirty="0">
                  <a:effectLst/>
                  <a:latin typeface="Calisto MT" panose="02040603050505030304" pitchFamily="18" charset="0"/>
                  <a:ea typeface="Calibri" panose="020F0502020204030204" pitchFamily="34" charset="0"/>
                  <a:cs typeface="Arial" panose="020B0604020202020204" pitchFamily="34" charset="0"/>
                </a:endParaRPr>
              </a:p>
              <a:p>
                <a:endParaRPr lang="fa-IR" sz="1800" dirty="0">
                  <a:effectLst/>
                  <a:latin typeface="Calisto MT" panose="02040603050505030304" pitchFamily="18" charset="0"/>
                  <a:ea typeface="Calibri" panose="020F0502020204030204" pitchFamily="34" charset="0"/>
                  <a:cs typeface="Arial" panose="020B0604020202020204" pitchFamily="34" charset="0"/>
                </a:endParaRPr>
              </a:p>
              <a:p>
                <a14:m>
                  <m:oMathPara xmlns:m="http://schemas.openxmlformats.org/officeDocument/2006/math">
                    <m:oMathParaPr>
                      <m:jc m:val="centerGroup"/>
                    </m:oMathParaPr>
                    <m:oMath xmlns:m="http://schemas.openxmlformats.org/officeDocument/2006/math">
                      <m:sSub>
                        <m:sSubPr>
                          <m:ctrlPr>
                            <a:rPr lang="en-US" i="1"/>
                          </m:ctrlPr>
                        </m:sSubPr>
                        <m:e>
                          <m:r>
                            <a:rPr lang="en-US" i="1"/>
                            <m:t>𝑤</m:t>
                          </m:r>
                        </m:e>
                        <m:sub>
                          <m:r>
                            <a:rPr lang="en-US" i="1"/>
                            <m:t>𝑗𝑘</m:t>
                          </m:r>
                        </m:sub>
                      </m:sSub>
                      <m:r>
                        <a:rPr lang="en-US" i="1"/>
                        <m:t>=</m:t>
                      </m:r>
                      <m:sSub>
                        <m:sSubPr>
                          <m:ctrlPr>
                            <a:rPr lang="en-US" i="1"/>
                          </m:ctrlPr>
                        </m:sSubPr>
                        <m:e>
                          <m:r>
                            <a:rPr lang="en-US" i="1"/>
                            <m:t>𝑛</m:t>
                          </m:r>
                        </m:e>
                        <m:sub>
                          <m:r>
                            <a:rPr lang="en-US" i="1"/>
                            <m:t>𝑗</m:t>
                          </m:r>
                        </m:sub>
                      </m:sSub>
                      <m:sSub>
                        <m:sSubPr>
                          <m:ctrlPr>
                            <a:rPr lang="en-US" i="1"/>
                          </m:ctrlPr>
                        </m:sSubPr>
                        <m:e>
                          <m:r>
                            <a:rPr lang="en-US" i="1"/>
                            <m:t>𝑛</m:t>
                          </m:r>
                        </m:e>
                        <m:sub>
                          <m:r>
                            <a:rPr lang="en-US" i="1"/>
                            <m:t>𝑘</m:t>
                          </m:r>
                        </m:sub>
                      </m:sSub>
                      <m:sSub>
                        <m:sSubPr>
                          <m:ctrlPr>
                            <a:rPr lang="en-US" i="1"/>
                          </m:ctrlPr>
                        </m:sSubPr>
                        <m:e>
                          <m:r>
                            <a:rPr lang="en-US" i="1"/>
                            <m:t>𝑣</m:t>
                          </m:r>
                        </m:e>
                        <m:sub>
                          <m:r>
                            <a:rPr lang="en-US" i="1"/>
                            <m:t>𝑗𝑘</m:t>
                          </m:r>
                        </m:sub>
                      </m:sSub>
                    </m:oMath>
                  </m:oMathPara>
                </a14:m>
                <a:endParaRPr lang="en-US" dirty="0"/>
              </a:p>
              <a:p>
                <a:pPr/>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dirty="0"/>
              </a:p>
            </p:txBody>
          </p:sp>
        </mc:Choice>
        <mc:Fallback>
          <p:sp>
            <p:nvSpPr>
              <p:cNvPr id="5" name="Text Placeholder 4">
                <a:extLst>
                  <a:ext uri="{FF2B5EF4-FFF2-40B4-BE49-F238E27FC236}">
                    <a16:creationId xmlns:a16="http://schemas.microsoft.com/office/drawing/2014/main" id="{6C908FEF-F42E-4D83-8D47-7109647EF65D}"/>
                  </a:ext>
                </a:extLst>
              </p:cNvPr>
              <p:cNvSpPr>
                <a:spLocks noGrp="1" noRot="1" noChangeAspect="1" noMove="1" noResize="1" noEditPoints="1" noAdjustHandles="1" noChangeArrowheads="1" noChangeShapeType="1" noTextEdit="1"/>
              </p:cNvSpPr>
              <p:nvPr>
                <p:ph type="body" sz="quarter" idx="28"/>
              </p:nvPr>
            </p:nvSpPr>
            <p:spPr>
              <a:xfrm>
                <a:off x="877824" y="3328416"/>
                <a:ext cx="9957816" cy="2926080"/>
              </a:xfrm>
              <a:blipFill>
                <a:blip r:embed="rId2"/>
                <a:stretch>
                  <a:fillRect t="-7917"/>
                </a:stretch>
              </a:blipFill>
            </p:spPr>
            <p:txBody>
              <a:bodyPr/>
              <a:lstStyle/>
              <a:p>
                <a:r>
                  <a:rPr lang="en-US">
                    <a:noFill/>
                  </a:rPr>
                  <a:t> </a:t>
                </a:r>
              </a:p>
            </p:txBody>
          </p:sp>
        </mc:Fallback>
      </mc:AlternateContent>
      <p:sp>
        <p:nvSpPr>
          <p:cNvPr id="16" name="Footer Placeholder 15">
            <a:extLst>
              <a:ext uri="{FF2B5EF4-FFF2-40B4-BE49-F238E27FC236}">
                <a16:creationId xmlns:a16="http://schemas.microsoft.com/office/drawing/2014/main" id="{A392F975-6AC1-488D-8F32-B1DD73B55505}"/>
              </a:ext>
            </a:extLst>
          </p:cNvPr>
          <p:cNvSpPr>
            <a:spLocks noGrp="1"/>
          </p:cNvSpPr>
          <p:nvPr>
            <p:ph type="ftr" sz="quarter" idx="29"/>
          </p:nvPr>
        </p:nvSpPr>
        <p:spPr/>
        <p:txBody>
          <a:bodyPr/>
          <a:lstStyle/>
          <a:p>
            <a:r>
              <a:rPr lang="en-US"/>
              <a:t>course title</a:t>
            </a:r>
            <a:endParaRPr lang="en-US" dirty="0"/>
          </a:p>
        </p:txBody>
      </p:sp>
      <p:sp>
        <p:nvSpPr>
          <p:cNvPr id="17" name="Slide Number Placeholder 16">
            <a:extLst>
              <a:ext uri="{FF2B5EF4-FFF2-40B4-BE49-F238E27FC236}">
                <a16:creationId xmlns:a16="http://schemas.microsoft.com/office/drawing/2014/main" id="{7D3C2147-BF26-43B8-BB00-6854E338AD46}"/>
              </a:ext>
            </a:extLst>
          </p:cNvPr>
          <p:cNvSpPr>
            <a:spLocks noGrp="1"/>
          </p:cNvSpPr>
          <p:nvPr>
            <p:ph type="sldNum" sz="quarter" idx="30"/>
          </p:nvPr>
        </p:nvSpPr>
        <p:spPr/>
        <p:txBody>
          <a:bodyPr/>
          <a:lstStyle/>
          <a:p>
            <a:fld id="{8058A7CE-F400-7B46-9E16-10D36E8C32FD}" type="slidenum">
              <a:rPr lang="en-US" smtClean="0"/>
              <a:pPr/>
              <a:t>22</a:t>
            </a:fld>
            <a:endParaRPr lang="en-US" dirty="0"/>
          </a:p>
        </p:txBody>
      </p:sp>
    </p:spTree>
    <p:extLst>
      <p:ext uri="{BB962C8B-B14F-4D97-AF65-F5344CB8AC3E}">
        <p14:creationId xmlns:p14="http://schemas.microsoft.com/office/powerpoint/2010/main" val="14763035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EEC9411-82B3-4F5E-B639-8267CF01DB2B}"/>
              </a:ext>
            </a:extLst>
          </p:cNvPr>
          <p:cNvSpPr>
            <a:spLocks noGrp="1"/>
          </p:cNvSpPr>
          <p:nvPr>
            <p:ph type="pic" sz="quarter" idx="12"/>
          </p:nvPr>
        </p:nvSpPr>
        <p:spPr/>
      </p:sp>
      <p:sp>
        <p:nvSpPr>
          <p:cNvPr id="3" name="Title 2">
            <a:extLst>
              <a:ext uri="{FF2B5EF4-FFF2-40B4-BE49-F238E27FC236}">
                <a16:creationId xmlns:a16="http://schemas.microsoft.com/office/drawing/2014/main" id="{3EA3F2DB-EF6D-4CDF-8109-EF3FAF5729C5}"/>
              </a:ext>
            </a:extLst>
          </p:cNvPr>
          <p:cNvSpPr>
            <a:spLocks noGrp="1"/>
          </p:cNvSpPr>
          <p:nvPr>
            <p:ph type="title"/>
          </p:nvPr>
        </p:nvSpPr>
        <p:spPr/>
        <p:txBody>
          <a:bodyPr/>
          <a:lstStyle/>
          <a:p>
            <a:r>
              <a:rPr lang="en-US" sz="3600" dirty="0"/>
              <a:t>Charlesworth 1978’s Model of haploid organism </a:t>
            </a:r>
          </a:p>
        </p:txBody>
      </p:sp>
      <mc:AlternateContent xmlns:mc="http://schemas.openxmlformats.org/markup-compatibility/2006">
        <mc:Choice xmlns:a14="http://schemas.microsoft.com/office/drawing/2010/main" Requires="a14">
          <p:sp>
            <p:nvSpPr>
              <p:cNvPr id="5" name="Text Placeholder 4">
                <a:extLst>
                  <a:ext uri="{FF2B5EF4-FFF2-40B4-BE49-F238E27FC236}">
                    <a16:creationId xmlns:a16="http://schemas.microsoft.com/office/drawing/2014/main" id="{6C908FEF-F42E-4D83-8D47-7109647EF65D}"/>
                  </a:ext>
                </a:extLst>
              </p:cNvPr>
              <p:cNvSpPr>
                <a:spLocks noGrp="1"/>
              </p:cNvSpPr>
              <p:nvPr>
                <p:ph type="body" sz="quarter" idx="28"/>
              </p:nvPr>
            </p:nvSpPr>
            <p:spPr>
              <a:xfrm>
                <a:off x="877824" y="3328416"/>
                <a:ext cx="9957816" cy="2926080"/>
              </a:xfrm>
            </p:spPr>
            <p:txBody>
              <a:bodyPr/>
              <a:lstStyle/>
              <a:p>
                <a14:m>
                  <m:oMathPara xmlns:m="http://schemas.openxmlformats.org/officeDocument/2006/math">
                    <m:oMathParaPr>
                      <m:jc m:val="centerGroup"/>
                    </m:oMathParaPr>
                    <m:oMath xmlns:m="http://schemas.openxmlformats.org/officeDocument/2006/math">
                      <m:acc>
                        <m:accPr>
                          <m:chr m:val="̅"/>
                          <m:ctrlPr>
                            <a:rPr lang="en-US" i="1"/>
                          </m:ctrlPr>
                        </m:accPr>
                        <m:e>
                          <m:r>
                            <a:rPr lang="en-US" i="1"/>
                            <m:t>𝑤</m:t>
                          </m:r>
                        </m:e>
                      </m:acc>
                      <m:r>
                        <a:rPr lang="en-US" i="1"/>
                        <m:t>=</m:t>
                      </m:r>
                      <m:nary>
                        <m:naryPr>
                          <m:chr m:val="∑"/>
                          <m:limLoc m:val="undOvr"/>
                          <m:supHide m:val="on"/>
                          <m:ctrlPr>
                            <a:rPr lang="en-US" i="1"/>
                          </m:ctrlPr>
                        </m:naryPr>
                        <m:sub>
                          <m:r>
                            <a:rPr lang="en-US" i="1"/>
                            <m:t>𝑗𝑘</m:t>
                          </m:r>
                        </m:sub>
                        <m:sup/>
                        <m:e>
                          <m:sSub>
                            <m:sSubPr>
                              <m:ctrlPr>
                                <a:rPr lang="en-US" i="1"/>
                              </m:ctrlPr>
                            </m:sSubPr>
                            <m:e>
                              <m:r>
                                <a:rPr lang="en-US" i="1"/>
                                <m:t>𝑥</m:t>
                              </m:r>
                            </m:e>
                            <m:sub>
                              <m:r>
                                <a:rPr lang="en-US" i="1"/>
                                <m:t>𝑗</m:t>
                              </m:r>
                            </m:sub>
                          </m:sSub>
                          <m:sSub>
                            <m:sSubPr>
                              <m:ctrlPr>
                                <a:rPr lang="en-US" i="1"/>
                              </m:ctrlPr>
                            </m:sSubPr>
                            <m:e>
                              <m:r>
                                <a:rPr lang="en-US" i="1"/>
                                <m:t>𝑥</m:t>
                              </m:r>
                            </m:e>
                            <m:sub>
                              <m:r>
                                <a:rPr lang="en-US" i="1"/>
                                <m:t>𝑘</m:t>
                              </m:r>
                            </m:sub>
                          </m:sSub>
                          <m:sSub>
                            <m:sSubPr>
                              <m:ctrlPr>
                                <a:rPr lang="en-US" i="1"/>
                              </m:ctrlPr>
                            </m:sSubPr>
                            <m:e>
                              <m:r>
                                <a:rPr lang="en-US" i="1"/>
                                <m:t>𝑤</m:t>
                              </m:r>
                            </m:e>
                            <m:sub>
                              <m:r>
                                <a:rPr lang="en-US" i="1"/>
                                <m:t>𝑗𝑘</m:t>
                              </m:r>
                            </m:sub>
                          </m:sSub>
                        </m:e>
                      </m:nary>
                    </m:oMath>
                  </m:oMathPara>
                </a14:m>
                <a:endParaRPr lang="en-US" dirty="0"/>
              </a:p>
              <a:p>
                <a:pPr/>
                <a:endParaRPr lang="en-US" dirty="0"/>
              </a:p>
              <a:p>
                <a:endParaRPr lang="fa-IR"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14:m>
                  <m:oMathPara xmlns:m="http://schemas.openxmlformats.org/officeDocument/2006/math">
                    <m:oMathParaPr>
                      <m:jc m:val="centerGroup"/>
                    </m:oMathParaPr>
                    <m:oMath xmlns:m="http://schemas.openxmlformats.org/officeDocument/2006/math">
                      <m:acc>
                        <m:accPr>
                          <m:chr m:val="̅"/>
                          <m:ctrlPr>
                            <a:rPr lang="en-US" i="1"/>
                          </m:ctrlPr>
                        </m:accPr>
                        <m:e>
                          <m:r>
                            <a:rPr lang="en-US" i="1"/>
                            <m:t>𝑤</m:t>
                          </m:r>
                        </m:e>
                      </m:acc>
                      <m:sSubSup>
                        <m:sSubSupPr>
                          <m:ctrlPr>
                            <a:rPr lang="en-US" i="1"/>
                          </m:ctrlPr>
                        </m:sSubSupPr>
                        <m:e>
                          <m:r>
                            <a:rPr lang="en-US" i="1"/>
                            <m:t>𝑥</m:t>
                          </m:r>
                        </m:e>
                        <m:sub>
                          <m:r>
                            <a:rPr lang="en-US" i="1"/>
                            <m:t>𝑖</m:t>
                          </m:r>
                        </m:sub>
                        <m:sup>
                          <m:r>
                            <a:rPr lang="en-US" i="1"/>
                            <m:t>′</m:t>
                          </m:r>
                        </m:sup>
                      </m:sSubSup>
                      <m:r>
                        <a:rPr lang="en-US" i="1"/>
                        <m:t>=</m:t>
                      </m:r>
                      <m:sSub>
                        <m:sSubPr>
                          <m:ctrlPr>
                            <a:rPr lang="en-US" i="1"/>
                          </m:ctrlPr>
                        </m:sSubPr>
                        <m:e>
                          <m:r>
                            <a:rPr lang="en-US" i="1"/>
                            <m:t>𝑥</m:t>
                          </m:r>
                        </m:e>
                        <m:sub>
                          <m:r>
                            <a:rPr lang="en-US" i="1"/>
                            <m:t>𝑖</m:t>
                          </m:r>
                        </m:sub>
                      </m:sSub>
                      <m:nary>
                        <m:naryPr>
                          <m:chr m:val="∑"/>
                          <m:limLoc m:val="undOvr"/>
                          <m:supHide m:val="on"/>
                          <m:ctrlPr>
                            <a:rPr lang="en-US" i="1"/>
                          </m:ctrlPr>
                        </m:naryPr>
                        <m:sub>
                          <m:r>
                            <a:rPr lang="en-US" i="1"/>
                            <m:t>𝑗</m:t>
                          </m:r>
                        </m:sub>
                        <m:sup/>
                        <m:e>
                          <m:sSub>
                            <m:sSubPr>
                              <m:ctrlPr>
                                <a:rPr lang="en-US" i="1"/>
                              </m:ctrlPr>
                            </m:sSubPr>
                            <m:e>
                              <m:r>
                                <a:rPr lang="en-US" i="1"/>
                                <m:t>𝑥</m:t>
                              </m:r>
                            </m:e>
                            <m:sub>
                              <m:r>
                                <a:rPr lang="en-US" i="1"/>
                                <m:t>𝑗</m:t>
                              </m:r>
                            </m:sub>
                          </m:sSub>
                          <m:sSub>
                            <m:sSubPr>
                              <m:ctrlPr>
                                <a:rPr lang="en-US" i="1"/>
                              </m:ctrlPr>
                            </m:sSubPr>
                            <m:e>
                              <m:r>
                                <a:rPr lang="en-US" i="1"/>
                                <m:t>𝑤</m:t>
                              </m:r>
                            </m:e>
                            <m:sub>
                              <m:r>
                                <a:rPr lang="en-US" i="1"/>
                                <m:t>𝑖𝑗</m:t>
                              </m:r>
                            </m:sub>
                          </m:sSub>
                        </m:e>
                      </m:nary>
                    </m:oMath>
                  </m:oMathPara>
                </a14:m>
                <a:endParaRPr lang="en-US" dirty="0"/>
              </a:p>
              <a:p>
                <a:pPr/>
                <a:endParaRPr lang="en-US" dirty="0"/>
              </a:p>
              <a:p>
                <a:endParaRPr lang="fa-IR" sz="1800" dirty="0">
                  <a:effectLst/>
                  <a:latin typeface="Calisto MT" panose="02040603050505030304" pitchFamily="18" charset="0"/>
                  <a:ea typeface="Calibri" panose="020F0502020204030204" pitchFamily="34" charset="0"/>
                  <a:cs typeface="Arial" panose="020B0604020202020204" pitchFamily="34" charset="0"/>
                </a:endParaRPr>
              </a:p>
              <a:p>
                <a14:m>
                  <m:oMathPara xmlns:m="http://schemas.openxmlformats.org/officeDocument/2006/math">
                    <m:oMathParaPr>
                      <m:jc m:val="centerGroup"/>
                    </m:oMathParaPr>
                    <m:oMath xmlns:m="http://schemas.openxmlformats.org/officeDocument/2006/math">
                      <m:sSub>
                        <m:sSubPr>
                          <m:ctrlPr>
                            <a:rPr lang="en-US" sz="1800" i="1" smtClean="0">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𝑤</m:t>
                          </m:r>
                        </m:e>
                        <m:sub>
                          <m:r>
                            <a:rPr lang="en-US" sz="1800" i="1">
                              <a:effectLst/>
                              <a:latin typeface="Cambria Math" panose="02040503050406030204" pitchFamily="18" charset="0"/>
                              <a:ea typeface="Calibri" panose="020F0502020204030204" pitchFamily="34" charset="0"/>
                              <a:cs typeface="Arial" panose="020B0604020202020204" pitchFamily="34" charset="0"/>
                            </a:rPr>
                            <m:t>12</m:t>
                          </m:r>
                        </m:sub>
                      </m:sSub>
                      <m:r>
                        <a:rPr lang="en-US" sz="1800" i="1">
                          <a:effectLst/>
                          <a:latin typeface="Cambria Math" panose="02040503050406030204" pitchFamily="18" charset="0"/>
                          <a:ea typeface="Calibri" panose="020F0502020204030204" pitchFamily="34" charset="0"/>
                          <a:cs typeface="Arial" panose="020B0604020202020204" pitchFamily="34" charset="0"/>
                        </a:rPr>
                        <m:t>&gt;</m:t>
                      </m:r>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𝑤</m:t>
                          </m:r>
                        </m:e>
                        <m:sub>
                          <m:r>
                            <a:rPr lang="en-US" sz="1800" i="1">
                              <a:effectLst/>
                              <a:latin typeface="Cambria Math" panose="02040503050406030204" pitchFamily="18" charset="0"/>
                              <a:ea typeface="Calibri" panose="020F0502020204030204" pitchFamily="34" charset="0"/>
                              <a:cs typeface="Arial" panose="020B0604020202020204" pitchFamily="34" charset="0"/>
                            </a:rPr>
                            <m:t>11</m:t>
                          </m:r>
                        </m:sub>
                      </m:sSub>
                      <m:r>
                        <a:rPr lang="en-US" sz="18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𝑤</m:t>
                          </m:r>
                        </m:e>
                        <m:sub>
                          <m:r>
                            <a:rPr lang="en-US" sz="1800" i="1">
                              <a:effectLst/>
                              <a:latin typeface="Cambria Math" panose="02040503050406030204" pitchFamily="18" charset="0"/>
                              <a:ea typeface="Calibri" panose="020F0502020204030204" pitchFamily="34" charset="0"/>
                              <a:cs typeface="Arial" panose="020B0604020202020204" pitchFamily="34" charset="0"/>
                            </a:rPr>
                            <m:t>22</m:t>
                          </m:r>
                        </m:sub>
                      </m:sSub>
                    </m:oMath>
                  </m:oMathPara>
                </a14:m>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fa-IR" sz="1800" dirty="0">
                  <a:effectLst/>
                  <a:latin typeface="Calisto MT" panose="02040603050505030304" pitchFamily="18" charset="0"/>
                  <a:ea typeface="Calibri" panose="020F0502020204030204" pitchFamily="34" charset="0"/>
                  <a:cs typeface="Arial" panose="020B0604020202020204" pitchFamily="34" charset="0"/>
                </a:endParaRPr>
              </a:p>
              <a:p>
                <a:pPr/>
                <a:endParaRPr lang="en-US" dirty="0"/>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dirty="0"/>
              </a:p>
            </p:txBody>
          </p:sp>
        </mc:Choice>
        <mc:Fallback>
          <p:sp>
            <p:nvSpPr>
              <p:cNvPr id="5" name="Text Placeholder 4">
                <a:extLst>
                  <a:ext uri="{FF2B5EF4-FFF2-40B4-BE49-F238E27FC236}">
                    <a16:creationId xmlns:a16="http://schemas.microsoft.com/office/drawing/2014/main" id="{6C908FEF-F42E-4D83-8D47-7109647EF65D}"/>
                  </a:ext>
                </a:extLst>
              </p:cNvPr>
              <p:cNvSpPr>
                <a:spLocks noGrp="1" noRot="1" noChangeAspect="1" noMove="1" noResize="1" noEditPoints="1" noAdjustHandles="1" noChangeArrowheads="1" noChangeShapeType="1" noTextEdit="1"/>
              </p:cNvSpPr>
              <p:nvPr>
                <p:ph type="body" sz="quarter" idx="28"/>
              </p:nvPr>
            </p:nvSpPr>
            <p:spPr>
              <a:xfrm>
                <a:off x="877824" y="3328416"/>
                <a:ext cx="9957816" cy="2926080"/>
              </a:xfrm>
              <a:blipFill>
                <a:blip r:embed="rId2"/>
                <a:stretch>
                  <a:fillRect t="-34792" b="-17083"/>
                </a:stretch>
              </a:blipFill>
            </p:spPr>
            <p:txBody>
              <a:bodyPr/>
              <a:lstStyle/>
              <a:p>
                <a:r>
                  <a:rPr lang="en-US">
                    <a:noFill/>
                  </a:rPr>
                  <a:t> </a:t>
                </a:r>
              </a:p>
            </p:txBody>
          </p:sp>
        </mc:Fallback>
      </mc:AlternateContent>
      <p:sp>
        <p:nvSpPr>
          <p:cNvPr id="16" name="Footer Placeholder 15">
            <a:extLst>
              <a:ext uri="{FF2B5EF4-FFF2-40B4-BE49-F238E27FC236}">
                <a16:creationId xmlns:a16="http://schemas.microsoft.com/office/drawing/2014/main" id="{A392F975-6AC1-488D-8F32-B1DD73B55505}"/>
              </a:ext>
            </a:extLst>
          </p:cNvPr>
          <p:cNvSpPr>
            <a:spLocks noGrp="1"/>
          </p:cNvSpPr>
          <p:nvPr>
            <p:ph type="ftr" sz="quarter" idx="29"/>
          </p:nvPr>
        </p:nvSpPr>
        <p:spPr/>
        <p:txBody>
          <a:bodyPr/>
          <a:lstStyle/>
          <a:p>
            <a:r>
              <a:rPr lang="en-US"/>
              <a:t>course title</a:t>
            </a:r>
            <a:endParaRPr lang="en-US" dirty="0"/>
          </a:p>
        </p:txBody>
      </p:sp>
      <p:sp>
        <p:nvSpPr>
          <p:cNvPr id="17" name="Slide Number Placeholder 16">
            <a:extLst>
              <a:ext uri="{FF2B5EF4-FFF2-40B4-BE49-F238E27FC236}">
                <a16:creationId xmlns:a16="http://schemas.microsoft.com/office/drawing/2014/main" id="{7D3C2147-BF26-43B8-BB00-6854E338AD46}"/>
              </a:ext>
            </a:extLst>
          </p:cNvPr>
          <p:cNvSpPr>
            <a:spLocks noGrp="1"/>
          </p:cNvSpPr>
          <p:nvPr>
            <p:ph type="sldNum" sz="quarter" idx="30"/>
          </p:nvPr>
        </p:nvSpPr>
        <p:spPr/>
        <p:txBody>
          <a:bodyPr/>
          <a:lstStyle/>
          <a:p>
            <a:fld id="{8058A7CE-F400-7B46-9E16-10D36E8C32FD}" type="slidenum">
              <a:rPr lang="en-US" smtClean="0"/>
              <a:pPr/>
              <a:t>23</a:t>
            </a:fld>
            <a:endParaRPr lang="en-US" dirty="0"/>
          </a:p>
        </p:txBody>
      </p:sp>
    </p:spTree>
    <p:extLst>
      <p:ext uri="{BB962C8B-B14F-4D97-AF65-F5344CB8AC3E}">
        <p14:creationId xmlns:p14="http://schemas.microsoft.com/office/powerpoint/2010/main" val="41455966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EEC9411-82B3-4F5E-B639-8267CF01DB2B}"/>
              </a:ext>
            </a:extLst>
          </p:cNvPr>
          <p:cNvSpPr>
            <a:spLocks noGrp="1"/>
          </p:cNvSpPr>
          <p:nvPr>
            <p:ph type="pic" sz="quarter" idx="12"/>
          </p:nvPr>
        </p:nvSpPr>
        <p:spPr/>
      </p:sp>
      <p:sp>
        <p:nvSpPr>
          <p:cNvPr id="3" name="Title 2">
            <a:extLst>
              <a:ext uri="{FF2B5EF4-FFF2-40B4-BE49-F238E27FC236}">
                <a16:creationId xmlns:a16="http://schemas.microsoft.com/office/drawing/2014/main" id="{3EA3F2DB-EF6D-4CDF-8109-EF3FAF5729C5}"/>
              </a:ext>
            </a:extLst>
          </p:cNvPr>
          <p:cNvSpPr>
            <a:spLocks noGrp="1"/>
          </p:cNvSpPr>
          <p:nvPr>
            <p:ph type="title"/>
          </p:nvPr>
        </p:nvSpPr>
        <p:spPr/>
        <p:txBody>
          <a:bodyPr/>
          <a:lstStyle/>
          <a:p>
            <a:r>
              <a:rPr lang="en-US" sz="3600" dirty="0"/>
              <a:t>Charlesworth 1978’s Model of haploid organism </a:t>
            </a:r>
          </a:p>
        </p:txBody>
      </p:sp>
      <mc:AlternateContent xmlns:mc="http://schemas.openxmlformats.org/markup-compatibility/2006">
        <mc:Choice xmlns:a14="http://schemas.microsoft.com/office/drawing/2010/main" Requires="a14">
          <p:sp>
            <p:nvSpPr>
              <p:cNvPr id="5" name="Text Placeholder 4">
                <a:extLst>
                  <a:ext uri="{FF2B5EF4-FFF2-40B4-BE49-F238E27FC236}">
                    <a16:creationId xmlns:a16="http://schemas.microsoft.com/office/drawing/2014/main" id="{6C908FEF-F42E-4D83-8D47-7109647EF65D}"/>
                  </a:ext>
                </a:extLst>
              </p:cNvPr>
              <p:cNvSpPr>
                <a:spLocks noGrp="1"/>
              </p:cNvSpPr>
              <p:nvPr>
                <p:ph type="body" sz="quarter" idx="28"/>
              </p:nvPr>
            </p:nvSpPr>
            <p:spPr>
              <a:xfrm>
                <a:off x="877824" y="3328416"/>
                <a:ext cx="9957816" cy="2926080"/>
              </a:xfrm>
            </p:spPr>
            <p:txBody>
              <a:bodyPr/>
              <a:lstStyle/>
              <a:p>
                <a14:m>
                  <m:oMathPara xmlns:m="http://schemas.openxmlformats.org/officeDocument/2006/math">
                    <m:oMathParaPr>
                      <m:jc m:val="centerGroup"/>
                    </m:oMathParaPr>
                    <m:oMath xmlns:m="http://schemas.openxmlformats.org/officeDocument/2006/math">
                      <m:acc>
                        <m:accPr>
                          <m:chr m:val="̂"/>
                          <m:ctrlPr>
                            <a:rPr lang="en-US" i="1"/>
                          </m:ctrlPr>
                        </m:accPr>
                        <m:e>
                          <m:r>
                            <a:rPr lang="en-US" i="1"/>
                            <m:t>𝑝</m:t>
                          </m:r>
                        </m:e>
                      </m:acc>
                      <m:sSub>
                        <m:sSubPr>
                          <m:ctrlPr>
                            <a:rPr lang="en-US" i="1"/>
                          </m:ctrlPr>
                        </m:sSubPr>
                        <m:e>
                          <m:r>
                            <a:rPr lang="en-US" i="1"/>
                            <m:t>𝑤</m:t>
                          </m:r>
                        </m:e>
                        <m:sub>
                          <m:r>
                            <a:rPr lang="en-US" i="1"/>
                            <m:t>11</m:t>
                          </m:r>
                        </m:sub>
                      </m:sSub>
                      <m:r>
                        <a:rPr lang="en-US" i="1"/>
                        <m:t>+</m:t>
                      </m:r>
                      <m:d>
                        <m:dPr>
                          <m:ctrlPr>
                            <a:rPr lang="en-US" i="1"/>
                          </m:ctrlPr>
                        </m:dPr>
                        <m:e>
                          <m:r>
                            <a:rPr lang="en-US" i="1"/>
                            <m:t>1−</m:t>
                          </m:r>
                          <m:acc>
                            <m:accPr>
                              <m:chr m:val="̂"/>
                              <m:ctrlPr>
                                <a:rPr lang="en-US" i="1"/>
                              </m:ctrlPr>
                            </m:accPr>
                            <m:e>
                              <m:r>
                                <a:rPr lang="en-US" i="1"/>
                                <m:t>𝑝</m:t>
                              </m:r>
                            </m:e>
                          </m:acc>
                        </m:e>
                      </m:d>
                      <m:sSub>
                        <m:sSubPr>
                          <m:ctrlPr>
                            <a:rPr lang="en-US" i="1"/>
                          </m:ctrlPr>
                        </m:sSubPr>
                        <m:e>
                          <m:r>
                            <a:rPr lang="en-US" i="1"/>
                            <m:t>𝑤</m:t>
                          </m:r>
                        </m:e>
                        <m:sub>
                          <m:r>
                            <a:rPr lang="en-US" i="1"/>
                            <m:t>12</m:t>
                          </m:r>
                        </m:sub>
                      </m:sSub>
                      <m:r>
                        <a:rPr lang="en-US" i="1"/>
                        <m:t>=</m:t>
                      </m:r>
                      <m:acc>
                        <m:accPr>
                          <m:chr m:val="̂"/>
                          <m:ctrlPr>
                            <a:rPr lang="en-US" i="1"/>
                          </m:ctrlPr>
                        </m:accPr>
                        <m:e>
                          <m:r>
                            <a:rPr lang="en-US" i="1"/>
                            <m:t>𝑝</m:t>
                          </m:r>
                        </m:e>
                      </m:acc>
                      <m:sSub>
                        <m:sSubPr>
                          <m:ctrlPr>
                            <a:rPr lang="en-US" i="1"/>
                          </m:ctrlPr>
                        </m:sSubPr>
                        <m:e>
                          <m:r>
                            <a:rPr lang="en-US" i="1"/>
                            <m:t>𝑤</m:t>
                          </m:r>
                        </m:e>
                        <m:sub>
                          <m:r>
                            <a:rPr lang="en-US" i="1"/>
                            <m:t>12</m:t>
                          </m:r>
                        </m:sub>
                      </m:sSub>
                      <m:r>
                        <a:rPr lang="en-US" i="1"/>
                        <m:t>+</m:t>
                      </m:r>
                      <m:d>
                        <m:dPr>
                          <m:ctrlPr>
                            <a:rPr lang="en-US" i="1"/>
                          </m:ctrlPr>
                        </m:dPr>
                        <m:e>
                          <m:r>
                            <a:rPr lang="en-US" i="1"/>
                            <m:t>1−</m:t>
                          </m:r>
                          <m:acc>
                            <m:accPr>
                              <m:chr m:val="̂"/>
                              <m:ctrlPr>
                                <a:rPr lang="en-US" i="1"/>
                              </m:ctrlPr>
                            </m:accPr>
                            <m:e>
                              <m:r>
                                <a:rPr lang="en-US" i="1"/>
                                <m:t>𝑝</m:t>
                              </m:r>
                            </m:e>
                          </m:acc>
                        </m:e>
                      </m:d>
                      <m:sSub>
                        <m:sSubPr>
                          <m:ctrlPr>
                            <a:rPr lang="en-US" i="1"/>
                          </m:ctrlPr>
                        </m:sSubPr>
                        <m:e>
                          <m:r>
                            <a:rPr lang="en-US" i="1"/>
                            <m:t>𝑤</m:t>
                          </m:r>
                        </m:e>
                        <m:sub>
                          <m:r>
                            <a:rPr lang="en-US" i="1"/>
                            <m:t>22</m:t>
                          </m:r>
                        </m:sub>
                      </m:sSub>
                    </m:oMath>
                  </m:oMathPara>
                </a14:m>
                <a:endParaRPr lang="en-US" dirty="0"/>
              </a:p>
              <a:p>
                <a:endParaRPr lang="en-US" dirty="0"/>
              </a:p>
              <a:p>
                <a:endParaRPr lang="fa-IR"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14:m>
                  <m:oMathPara xmlns:m="http://schemas.openxmlformats.org/officeDocument/2006/math">
                    <m:oMathParaPr>
                      <m:jc m:val="centerGroup"/>
                    </m:oMathParaPr>
                    <m:oMath xmlns:m="http://schemas.openxmlformats.org/officeDocument/2006/math">
                      <m:acc>
                        <m:accPr>
                          <m:chr m:val="̂"/>
                          <m:ctrlPr>
                            <a:rPr lang="en-US" i="1"/>
                          </m:ctrlPr>
                        </m:accPr>
                        <m:e>
                          <m:r>
                            <a:rPr lang="en-US" i="1"/>
                            <m:t>𝑝</m:t>
                          </m:r>
                        </m:e>
                      </m:acc>
                      <m:r>
                        <a:rPr lang="en-US" i="1"/>
                        <m:t>=</m:t>
                      </m:r>
                      <m:f>
                        <m:fPr>
                          <m:ctrlPr>
                            <a:rPr lang="en-US" i="1"/>
                          </m:ctrlPr>
                        </m:fPr>
                        <m:num>
                          <m:sSub>
                            <m:sSubPr>
                              <m:ctrlPr>
                                <a:rPr lang="en-US" i="1"/>
                              </m:ctrlPr>
                            </m:sSubPr>
                            <m:e>
                              <m:r>
                                <a:rPr lang="en-US" i="1"/>
                                <m:t>𝑤</m:t>
                              </m:r>
                            </m:e>
                            <m:sub>
                              <m:r>
                                <a:rPr lang="en-US" i="1"/>
                                <m:t>22</m:t>
                              </m:r>
                            </m:sub>
                          </m:sSub>
                          <m:r>
                            <a:rPr lang="en-US" i="1"/>
                            <m:t>−</m:t>
                          </m:r>
                          <m:sSub>
                            <m:sSubPr>
                              <m:ctrlPr>
                                <a:rPr lang="en-US" i="1"/>
                              </m:ctrlPr>
                            </m:sSubPr>
                            <m:e>
                              <m:r>
                                <a:rPr lang="en-US" i="1"/>
                                <m:t>𝑤</m:t>
                              </m:r>
                            </m:e>
                            <m:sub>
                              <m:r>
                                <a:rPr lang="en-US" i="1"/>
                                <m:t>12</m:t>
                              </m:r>
                            </m:sub>
                          </m:sSub>
                        </m:num>
                        <m:den>
                          <m:d>
                            <m:dPr>
                              <m:ctrlPr>
                                <a:rPr lang="en-US" i="1"/>
                              </m:ctrlPr>
                            </m:dPr>
                            <m:e>
                              <m:sSub>
                                <m:sSubPr>
                                  <m:ctrlPr>
                                    <a:rPr lang="en-US" i="1"/>
                                  </m:ctrlPr>
                                </m:sSubPr>
                                <m:e>
                                  <m:r>
                                    <a:rPr lang="en-US" i="1"/>
                                    <m:t>𝑤</m:t>
                                  </m:r>
                                </m:e>
                                <m:sub>
                                  <m:r>
                                    <a:rPr lang="en-US" i="1"/>
                                    <m:t>11</m:t>
                                  </m:r>
                                </m:sub>
                              </m:sSub>
                              <m:r>
                                <a:rPr lang="en-US" i="1"/>
                                <m:t>−</m:t>
                              </m:r>
                              <m:sSub>
                                <m:sSubPr>
                                  <m:ctrlPr>
                                    <a:rPr lang="en-US" i="1"/>
                                  </m:ctrlPr>
                                </m:sSubPr>
                                <m:e>
                                  <m:r>
                                    <a:rPr lang="en-US" i="1"/>
                                    <m:t>𝑤</m:t>
                                  </m:r>
                                </m:e>
                                <m:sub>
                                  <m:r>
                                    <a:rPr lang="en-US" i="1"/>
                                    <m:t>12</m:t>
                                  </m:r>
                                </m:sub>
                              </m:sSub>
                            </m:e>
                          </m:d>
                          <m:r>
                            <a:rPr lang="en-US" i="1"/>
                            <m:t>+(</m:t>
                          </m:r>
                          <m:sSub>
                            <m:sSubPr>
                              <m:ctrlPr>
                                <a:rPr lang="en-US" i="1"/>
                              </m:ctrlPr>
                            </m:sSubPr>
                            <m:e>
                              <m:r>
                                <a:rPr lang="en-US" i="1"/>
                                <m:t>𝑤</m:t>
                              </m:r>
                            </m:e>
                            <m:sub>
                              <m:r>
                                <a:rPr lang="en-US" i="1"/>
                                <m:t>22</m:t>
                              </m:r>
                            </m:sub>
                          </m:sSub>
                          <m:r>
                            <a:rPr lang="en-US" i="1"/>
                            <m:t>−</m:t>
                          </m:r>
                          <m:sSub>
                            <m:sSubPr>
                              <m:ctrlPr>
                                <a:rPr lang="en-US" i="1"/>
                              </m:ctrlPr>
                            </m:sSubPr>
                            <m:e>
                              <m:r>
                                <a:rPr lang="en-US" i="1"/>
                                <m:t>𝑤</m:t>
                              </m:r>
                            </m:e>
                            <m:sub>
                              <m:r>
                                <a:rPr lang="en-US" i="1"/>
                                <m:t>12</m:t>
                              </m:r>
                            </m:sub>
                          </m:sSub>
                          <m:r>
                            <a:rPr lang="en-US" i="1"/>
                            <m:t>)</m:t>
                          </m:r>
                        </m:den>
                      </m:f>
                      <m:r>
                        <a:rPr lang="en-US" i="1"/>
                        <m:t>`</m:t>
                      </m:r>
                    </m:oMath>
                  </m:oMathPara>
                </a14:m>
                <a:endParaRPr lang="en-US" dirty="0"/>
              </a:p>
              <a:p>
                <a:endParaRPr lang="fa-IR" dirty="0"/>
              </a:p>
              <a:p>
                <a:endParaRPr lang="en-US" dirty="0"/>
              </a:p>
              <a:p>
                <a:endParaRPr lang="fa-IR" sz="1800" dirty="0">
                  <a:effectLst/>
                  <a:latin typeface="Calisto MT" panose="02040603050505030304" pitchFamily="18" charset="0"/>
                  <a:ea typeface="Calibri" panose="020F0502020204030204" pitchFamily="34" charset="0"/>
                  <a:cs typeface="Arial" panose="020B0604020202020204" pitchFamily="34" charset="0"/>
                </a:endParaRPr>
              </a:p>
              <a:p>
                <a14:m>
                  <m:oMathPara xmlns:m="http://schemas.openxmlformats.org/officeDocument/2006/math">
                    <m:oMathParaPr>
                      <m:jc m:val="centerGroup"/>
                    </m:oMathParaPr>
                    <m:oMath xmlns:m="http://schemas.openxmlformats.org/officeDocument/2006/math">
                      <m:f>
                        <m:fPr>
                          <m:ctrlPr>
                            <a:rPr lang="en-US" i="1"/>
                          </m:ctrlPr>
                        </m:fPr>
                        <m:num>
                          <m:sSub>
                            <m:sSubPr>
                              <m:ctrlPr>
                                <a:rPr lang="en-US" i="1"/>
                              </m:ctrlPr>
                            </m:sSubPr>
                            <m:e>
                              <m:r>
                                <a:rPr lang="en-US" i="1"/>
                                <m:t>𝑥</m:t>
                              </m:r>
                            </m:e>
                            <m:sub>
                              <m:r>
                                <a:rPr lang="en-US" i="1"/>
                                <m:t>1</m:t>
                              </m:r>
                            </m:sub>
                          </m:sSub>
                        </m:num>
                        <m:den>
                          <m:sSub>
                            <m:sSubPr>
                              <m:ctrlPr>
                                <a:rPr lang="en-US" i="1"/>
                              </m:ctrlPr>
                            </m:sSubPr>
                            <m:e>
                              <m:r>
                                <a:rPr lang="en-US" i="1"/>
                                <m:t>𝑥</m:t>
                              </m:r>
                            </m:e>
                            <m:sub>
                              <m:r>
                                <a:rPr lang="en-US" i="1"/>
                                <m:t>2</m:t>
                              </m:r>
                            </m:sub>
                          </m:sSub>
                        </m:den>
                      </m:f>
                      <m:r>
                        <a:rPr lang="en-US" i="1"/>
                        <m:t>=</m:t>
                      </m:r>
                      <m:f>
                        <m:fPr>
                          <m:ctrlPr>
                            <a:rPr lang="en-US" i="1"/>
                          </m:ctrlPr>
                        </m:fPr>
                        <m:num>
                          <m:sSub>
                            <m:sSubPr>
                              <m:ctrlPr>
                                <a:rPr lang="en-US" i="1"/>
                              </m:ctrlPr>
                            </m:sSubPr>
                            <m:e>
                              <m:r>
                                <a:rPr lang="en-US" i="1"/>
                                <m:t>𝑤</m:t>
                              </m:r>
                            </m:e>
                            <m:sub>
                              <m:r>
                                <a:rPr lang="en-US" i="1"/>
                                <m:t>12</m:t>
                              </m:r>
                            </m:sub>
                          </m:sSub>
                          <m:r>
                            <a:rPr lang="en-US" i="1"/>
                            <m:t>−</m:t>
                          </m:r>
                          <m:sSub>
                            <m:sSubPr>
                              <m:ctrlPr>
                                <a:rPr lang="en-US" i="1"/>
                              </m:ctrlPr>
                            </m:sSubPr>
                            <m:e>
                              <m:r>
                                <a:rPr lang="en-US" i="1"/>
                                <m:t>𝑤</m:t>
                              </m:r>
                            </m:e>
                            <m:sub>
                              <m:r>
                                <a:rPr lang="en-US" i="1"/>
                                <m:t>22</m:t>
                              </m:r>
                            </m:sub>
                          </m:sSub>
                        </m:num>
                        <m:den>
                          <m:sSub>
                            <m:sSubPr>
                              <m:ctrlPr>
                                <a:rPr lang="en-US" i="1"/>
                              </m:ctrlPr>
                            </m:sSubPr>
                            <m:e>
                              <m:r>
                                <a:rPr lang="en-US" i="1"/>
                                <m:t>𝑤</m:t>
                              </m:r>
                            </m:e>
                            <m:sub>
                              <m:r>
                                <a:rPr lang="en-US" i="1"/>
                                <m:t>12</m:t>
                              </m:r>
                            </m:sub>
                          </m:sSub>
                          <m:r>
                            <a:rPr lang="en-US" i="1"/>
                            <m:t>−</m:t>
                          </m:r>
                          <m:sSub>
                            <m:sSubPr>
                              <m:ctrlPr>
                                <a:rPr lang="en-US" i="1"/>
                              </m:ctrlPr>
                            </m:sSubPr>
                            <m:e>
                              <m:r>
                                <a:rPr lang="en-US" i="1"/>
                                <m:t>𝑤</m:t>
                              </m:r>
                            </m:e>
                            <m:sub>
                              <m:r>
                                <a:rPr lang="en-US" i="1"/>
                                <m:t>11</m:t>
                              </m:r>
                            </m:sub>
                          </m:sSub>
                        </m:den>
                      </m:f>
                    </m:oMath>
                  </m:oMathPara>
                </a14:m>
                <a:endParaRPr lang="en-US" dirty="0"/>
              </a:p>
              <a:p>
                <a:endParaRPr lang="fa-IR" sz="1800" dirty="0">
                  <a:effectLst/>
                  <a:latin typeface="Calisto MT" panose="02040603050505030304" pitchFamily="18" charset="0"/>
                  <a:ea typeface="Calibri" panose="020F0502020204030204" pitchFamily="34" charset="0"/>
                  <a:cs typeface="Arial" panose="020B0604020202020204" pitchFamily="34" charset="0"/>
                </a:endParaRPr>
              </a:p>
              <a:p>
                <a:endParaRPr lang="en-US" dirty="0"/>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dirty="0"/>
              </a:p>
            </p:txBody>
          </p:sp>
        </mc:Choice>
        <mc:Fallback>
          <p:sp>
            <p:nvSpPr>
              <p:cNvPr id="5" name="Text Placeholder 4">
                <a:extLst>
                  <a:ext uri="{FF2B5EF4-FFF2-40B4-BE49-F238E27FC236}">
                    <a16:creationId xmlns:a16="http://schemas.microsoft.com/office/drawing/2014/main" id="{6C908FEF-F42E-4D83-8D47-7109647EF65D}"/>
                  </a:ext>
                </a:extLst>
              </p:cNvPr>
              <p:cNvSpPr>
                <a:spLocks noGrp="1" noRot="1" noChangeAspect="1" noMove="1" noResize="1" noEditPoints="1" noAdjustHandles="1" noChangeArrowheads="1" noChangeShapeType="1" noTextEdit="1"/>
              </p:cNvSpPr>
              <p:nvPr>
                <p:ph type="body" sz="quarter" idx="28"/>
              </p:nvPr>
            </p:nvSpPr>
            <p:spPr>
              <a:xfrm>
                <a:off x="877824" y="3328416"/>
                <a:ext cx="9957816" cy="2926080"/>
              </a:xfrm>
              <a:blipFill>
                <a:blip r:embed="rId2"/>
                <a:stretch>
                  <a:fillRect t="-1667"/>
                </a:stretch>
              </a:blipFill>
            </p:spPr>
            <p:txBody>
              <a:bodyPr/>
              <a:lstStyle/>
              <a:p>
                <a:r>
                  <a:rPr lang="en-US">
                    <a:noFill/>
                  </a:rPr>
                  <a:t> </a:t>
                </a:r>
              </a:p>
            </p:txBody>
          </p:sp>
        </mc:Fallback>
      </mc:AlternateContent>
      <p:sp>
        <p:nvSpPr>
          <p:cNvPr id="16" name="Footer Placeholder 15">
            <a:extLst>
              <a:ext uri="{FF2B5EF4-FFF2-40B4-BE49-F238E27FC236}">
                <a16:creationId xmlns:a16="http://schemas.microsoft.com/office/drawing/2014/main" id="{A392F975-6AC1-488D-8F32-B1DD73B55505}"/>
              </a:ext>
            </a:extLst>
          </p:cNvPr>
          <p:cNvSpPr>
            <a:spLocks noGrp="1"/>
          </p:cNvSpPr>
          <p:nvPr>
            <p:ph type="ftr" sz="quarter" idx="29"/>
          </p:nvPr>
        </p:nvSpPr>
        <p:spPr/>
        <p:txBody>
          <a:bodyPr/>
          <a:lstStyle/>
          <a:p>
            <a:r>
              <a:rPr lang="en-US"/>
              <a:t>course title</a:t>
            </a:r>
            <a:endParaRPr lang="en-US" dirty="0"/>
          </a:p>
        </p:txBody>
      </p:sp>
      <p:sp>
        <p:nvSpPr>
          <p:cNvPr id="17" name="Slide Number Placeholder 16">
            <a:extLst>
              <a:ext uri="{FF2B5EF4-FFF2-40B4-BE49-F238E27FC236}">
                <a16:creationId xmlns:a16="http://schemas.microsoft.com/office/drawing/2014/main" id="{7D3C2147-BF26-43B8-BB00-6854E338AD46}"/>
              </a:ext>
            </a:extLst>
          </p:cNvPr>
          <p:cNvSpPr>
            <a:spLocks noGrp="1"/>
          </p:cNvSpPr>
          <p:nvPr>
            <p:ph type="sldNum" sz="quarter" idx="30"/>
          </p:nvPr>
        </p:nvSpPr>
        <p:spPr/>
        <p:txBody>
          <a:bodyPr/>
          <a:lstStyle/>
          <a:p>
            <a:fld id="{8058A7CE-F400-7B46-9E16-10D36E8C32FD}" type="slidenum">
              <a:rPr lang="en-US" smtClean="0"/>
              <a:pPr/>
              <a:t>24</a:t>
            </a:fld>
            <a:endParaRPr lang="en-US" dirty="0"/>
          </a:p>
        </p:txBody>
      </p:sp>
    </p:spTree>
    <p:extLst>
      <p:ext uri="{BB962C8B-B14F-4D97-AF65-F5344CB8AC3E}">
        <p14:creationId xmlns:p14="http://schemas.microsoft.com/office/powerpoint/2010/main" val="22116242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EEC9411-82B3-4F5E-B639-8267CF01DB2B}"/>
              </a:ext>
            </a:extLst>
          </p:cNvPr>
          <p:cNvSpPr>
            <a:spLocks noGrp="1"/>
          </p:cNvSpPr>
          <p:nvPr>
            <p:ph type="pic" sz="quarter" idx="12"/>
          </p:nvPr>
        </p:nvSpPr>
        <p:spPr/>
      </p:sp>
      <p:sp>
        <p:nvSpPr>
          <p:cNvPr id="3" name="Title 2">
            <a:extLst>
              <a:ext uri="{FF2B5EF4-FFF2-40B4-BE49-F238E27FC236}">
                <a16:creationId xmlns:a16="http://schemas.microsoft.com/office/drawing/2014/main" id="{3EA3F2DB-EF6D-4CDF-8109-EF3FAF5729C5}"/>
              </a:ext>
            </a:extLst>
          </p:cNvPr>
          <p:cNvSpPr>
            <a:spLocks noGrp="1"/>
          </p:cNvSpPr>
          <p:nvPr>
            <p:ph type="title"/>
          </p:nvPr>
        </p:nvSpPr>
        <p:spPr/>
        <p:txBody>
          <a:bodyPr/>
          <a:lstStyle/>
          <a:p>
            <a:r>
              <a:rPr lang="en-US" sz="3600" dirty="0"/>
              <a:t>Charlesworth 1978’s Model of haploid organism </a:t>
            </a:r>
          </a:p>
        </p:txBody>
      </p:sp>
      <mc:AlternateContent xmlns:mc="http://schemas.openxmlformats.org/markup-compatibility/2006">
        <mc:Choice xmlns:a14="http://schemas.microsoft.com/office/drawing/2010/main" Requires="a14">
          <p:sp>
            <p:nvSpPr>
              <p:cNvPr id="5" name="Text Placeholder 4">
                <a:extLst>
                  <a:ext uri="{FF2B5EF4-FFF2-40B4-BE49-F238E27FC236}">
                    <a16:creationId xmlns:a16="http://schemas.microsoft.com/office/drawing/2014/main" id="{6C908FEF-F42E-4D83-8D47-7109647EF65D}"/>
                  </a:ext>
                </a:extLst>
              </p:cNvPr>
              <p:cNvSpPr>
                <a:spLocks noGrp="1"/>
              </p:cNvSpPr>
              <p:nvPr>
                <p:ph type="body" sz="quarter" idx="28"/>
              </p:nvPr>
            </p:nvSpPr>
            <p:spPr>
              <a:xfrm>
                <a:off x="877824" y="3328416"/>
                <a:ext cx="9957816" cy="2926080"/>
              </a:xfrm>
            </p:spPr>
            <p:txBody>
              <a:bodyPr/>
              <a:lstStyle/>
              <a:p>
                <a14:m>
                  <m:oMathPara xmlns:m="http://schemas.openxmlformats.org/officeDocument/2006/math">
                    <m:oMathParaPr>
                      <m:jc m:val="centerGroup"/>
                    </m:oMathParaPr>
                    <m:oMath xmlns:m="http://schemas.openxmlformats.org/officeDocument/2006/math">
                      <m:sSub>
                        <m:sSubPr>
                          <m:ctrlPr>
                            <a:rPr lang="en-US" i="1"/>
                          </m:ctrlPr>
                        </m:sSubPr>
                        <m:e>
                          <m:r>
                            <a:rPr lang="en-US" i="1"/>
                            <m:t>𝑣</m:t>
                          </m:r>
                        </m:e>
                        <m:sub>
                          <m:r>
                            <a:rPr lang="en-US" i="1"/>
                            <m:t>𝑖𝑗</m:t>
                          </m:r>
                        </m:sub>
                      </m:sSub>
                      <m:r>
                        <a:rPr lang="en-US" i="1"/>
                        <m:t>=</m:t>
                      </m:r>
                      <m:r>
                        <a:rPr lang="en-US" i="1"/>
                        <m:t>𝛼</m:t>
                      </m:r>
                      <m:sSubSup>
                        <m:sSubSupPr>
                          <m:ctrlPr>
                            <a:rPr lang="en-US" i="1"/>
                          </m:ctrlPr>
                        </m:sSubSupPr>
                        <m:e>
                          <m:r>
                            <a:rPr lang="en-US" i="1"/>
                            <m:t>𝑚</m:t>
                          </m:r>
                        </m:e>
                        <m:sub>
                          <m:r>
                            <a:rPr lang="en-US" i="1"/>
                            <m:t>𝑖𝑗</m:t>
                          </m:r>
                        </m:sub>
                        <m:sup>
                          <m:r>
                            <a:rPr lang="en-US" i="1"/>
                            <m:t>𝑘</m:t>
                          </m:r>
                        </m:sup>
                      </m:sSubSup>
                    </m:oMath>
                  </m:oMathPara>
                </a14:m>
                <a:endParaRPr lang="en-US" dirty="0"/>
              </a:p>
              <a:p>
                <a:pPr/>
                <a:endParaRPr lang="en-US" dirty="0"/>
              </a:p>
              <a:p>
                <a:endParaRPr lang="fa-IR"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14:m>
                  <m:oMathPara xmlns:m="http://schemas.openxmlformats.org/officeDocument/2006/math">
                    <m:oMathParaPr>
                      <m:jc m:val="centerGroup"/>
                    </m:oMathParaPr>
                    <m:oMath xmlns:m="http://schemas.openxmlformats.org/officeDocument/2006/math">
                      <m:f>
                        <m:fPr>
                          <m:ctrlPr>
                            <a:rPr lang="en-US" i="1"/>
                          </m:ctrlPr>
                        </m:fPr>
                        <m:num>
                          <m:sSub>
                            <m:sSubPr>
                              <m:ctrlPr>
                                <a:rPr lang="en-US" i="1"/>
                              </m:ctrlPr>
                            </m:sSubPr>
                            <m:e>
                              <m:r>
                                <a:rPr lang="en-US" i="1"/>
                                <m:t>𝑤</m:t>
                              </m:r>
                            </m:e>
                            <m:sub>
                              <m:r>
                                <a:rPr lang="en-US" i="1"/>
                                <m:t>12</m:t>
                              </m:r>
                            </m:sub>
                          </m:sSub>
                        </m:num>
                        <m:den>
                          <m:sSub>
                            <m:sSubPr>
                              <m:ctrlPr>
                                <a:rPr lang="en-US" i="1"/>
                              </m:ctrlPr>
                            </m:sSubPr>
                            <m:e>
                              <m:r>
                                <a:rPr lang="en-US" i="1"/>
                                <m:t>𝑤</m:t>
                              </m:r>
                            </m:e>
                            <m:sub>
                              <m:r>
                                <a:rPr lang="en-US" i="1"/>
                                <m:t>11</m:t>
                              </m:r>
                            </m:sub>
                          </m:sSub>
                        </m:den>
                      </m:f>
                      <m:r>
                        <a:rPr lang="en-US" i="1"/>
                        <m:t>=</m:t>
                      </m:r>
                      <m:sSup>
                        <m:sSupPr>
                          <m:ctrlPr>
                            <a:rPr lang="en-US" i="1"/>
                          </m:ctrlPr>
                        </m:sSupPr>
                        <m:e>
                          <m:r>
                            <a:rPr lang="en-US" i="1"/>
                            <m:t>2</m:t>
                          </m:r>
                        </m:e>
                        <m:sup>
                          <m:r>
                            <a:rPr lang="en-US" i="1"/>
                            <m:t>−</m:t>
                          </m:r>
                          <m:r>
                            <a:rPr lang="en-US" i="1"/>
                            <m:t>𝑘</m:t>
                          </m:r>
                        </m:sup>
                      </m:sSup>
                      <m:sSup>
                        <m:sSupPr>
                          <m:ctrlPr>
                            <a:rPr lang="en-US" i="1"/>
                          </m:ctrlPr>
                        </m:sSupPr>
                        <m:e>
                          <m:r>
                            <a:rPr lang="en-US" i="1"/>
                            <m:t>𝜃</m:t>
                          </m:r>
                        </m:e>
                        <m:sup>
                          <m:r>
                            <a:rPr lang="en-US" i="1"/>
                            <m:t>1</m:t>
                          </m:r>
                          <m:r>
                            <a:rPr lang="en-US" i="1"/>
                            <m:t>−</m:t>
                          </m:r>
                          <m:r>
                            <a:rPr lang="en-US" i="1"/>
                            <m:t>𝑘</m:t>
                          </m:r>
                        </m:sup>
                      </m:sSup>
                      <m:sSup>
                        <m:sSupPr>
                          <m:ctrlPr>
                            <a:rPr lang="en-US" i="1"/>
                          </m:ctrlPr>
                        </m:sSupPr>
                        <m:e>
                          <m:d>
                            <m:dPr>
                              <m:ctrlPr>
                                <a:rPr lang="en-US" i="1"/>
                              </m:ctrlPr>
                            </m:dPr>
                            <m:e>
                              <m:r>
                                <a:rPr lang="en-US" i="1"/>
                                <m:t>1</m:t>
                              </m:r>
                              <m:r>
                                <a:rPr lang="en-US" i="1"/>
                                <m:t>+</m:t>
                              </m:r>
                              <m:r>
                                <a:rPr lang="en-US" i="1"/>
                                <m:t>𝜃</m:t>
                              </m:r>
                            </m:e>
                          </m:d>
                        </m:e>
                        <m:sup>
                          <m:r>
                            <a:rPr lang="en-US" i="1"/>
                            <m:t>𝑘</m:t>
                          </m:r>
                        </m:sup>
                      </m:sSup>
                      <m:r>
                        <a:rPr lang="en-US" i="1"/>
                        <m:t>&gt;</m:t>
                      </m:r>
                      <m:r>
                        <a:rPr lang="en-US" i="1"/>
                        <m:t>1</m:t>
                      </m:r>
                      <m:r>
                        <a:rPr lang="en-US" i="1"/>
                        <m:t> </m:t>
                      </m:r>
                    </m:oMath>
                  </m:oMathPara>
                </a14:m>
                <a:endParaRPr lang="en-US" dirty="0"/>
              </a:p>
              <a:p>
                <a:endParaRPr lang="fa-IR" dirty="0"/>
              </a:p>
              <a:p>
                <a:endParaRPr lang="en-US" dirty="0"/>
              </a:p>
              <a:p>
                <a:endParaRPr lang="fa-IR" sz="1800" dirty="0">
                  <a:effectLst/>
                  <a:latin typeface="Calisto MT" panose="02040603050505030304" pitchFamily="18" charset="0"/>
                  <a:ea typeface="Calibri" panose="020F0502020204030204" pitchFamily="34" charset="0"/>
                  <a:cs typeface="Arial" panose="020B0604020202020204" pitchFamily="34" charset="0"/>
                </a:endParaRPr>
              </a:p>
              <a:p>
                <a14:m>
                  <m:oMathPara xmlns:m="http://schemas.openxmlformats.org/officeDocument/2006/math">
                    <m:oMathParaPr>
                      <m:jc m:val="centerGroup"/>
                    </m:oMathParaPr>
                    <m:oMath xmlns:m="http://schemas.openxmlformats.org/officeDocument/2006/math">
                      <m:f>
                        <m:fPr>
                          <m:ctrlPr>
                            <a:rPr lang="en-US" i="1"/>
                          </m:ctrlPr>
                        </m:fPr>
                        <m:num>
                          <m:sSub>
                            <m:sSubPr>
                              <m:ctrlPr>
                                <a:rPr lang="en-US" i="1"/>
                              </m:ctrlPr>
                            </m:sSubPr>
                            <m:e>
                              <m:r>
                                <a:rPr lang="en-US" i="1"/>
                                <m:t>𝑤</m:t>
                              </m:r>
                            </m:e>
                            <m:sub>
                              <m:r>
                                <a:rPr lang="en-US" i="1"/>
                                <m:t>12</m:t>
                              </m:r>
                            </m:sub>
                          </m:sSub>
                        </m:num>
                        <m:den>
                          <m:sSub>
                            <m:sSubPr>
                              <m:ctrlPr>
                                <a:rPr lang="en-US" i="1"/>
                              </m:ctrlPr>
                            </m:sSubPr>
                            <m:e>
                              <m:r>
                                <a:rPr lang="en-US" i="1"/>
                                <m:t>𝑤</m:t>
                              </m:r>
                            </m:e>
                            <m:sub>
                              <m:r>
                                <a:rPr lang="en-US" i="1"/>
                                <m:t>22</m:t>
                              </m:r>
                            </m:sub>
                          </m:sSub>
                        </m:den>
                      </m:f>
                      <m:r>
                        <a:rPr lang="en-US" i="1"/>
                        <m:t>=</m:t>
                      </m:r>
                      <m:sSup>
                        <m:sSupPr>
                          <m:ctrlPr>
                            <a:rPr lang="en-US" i="1"/>
                          </m:ctrlPr>
                        </m:sSupPr>
                        <m:e>
                          <m:r>
                            <a:rPr lang="en-US" i="1"/>
                            <m:t>2</m:t>
                          </m:r>
                        </m:e>
                        <m:sup>
                          <m:r>
                            <a:rPr lang="en-US" i="1"/>
                            <m:t>−</m:t>
                          </m:r>
                          <m:r>
                            <a:rPr lang="en-US" i="1"/>
                            <m:t>𝑘</m:t>
                          </m:r>
                        </m:sup>
                      </m:sSup>
                      <m:sSup>
                        <m:sSupPr>
                          <m:ctrlPr>
                            <a:rPr lang="en-US" i="1"/>
                          </m:ctrlPr>
                        </m:sSupPr>
                        <m:e>
                          <m:r>
                            <a:rPr lang="en-US" i="1"/>
                            <m:t>𝜃</m:t>
                          </m:r>
                        </m:e>
                        <m:sup>
                          <m:r>
                            <a:rPr lang="en-US" i="1"/>
                            <m:t>−</m:t>
                          </m:r>
                          <m:r>
                            <a:rPr lang="en-US" i="1"/>
                            <m:t>1</m:t>
                          </m:r>
                        </m:sup>
                      </m:sSup>
                      <m:sSup>
                        <m:sSupPr>
                          <m:ctrlPr>
                            <a:rPr lang="en-US" i="1"/>
                          </m:ctrlPr>
                        </m:sSupPr>
                        <m:e>
                          <m:d>
                            <m:dPr>
                              <m:ctrlPr>
                                <a:rPr lang="en-US" i="1"/>
                              </m:ctrlPr>
                            </m:dPr>
                            <m:e>
                              <m:r>
                                <a:rPr lang="en-US" i="1"/>
                                <m:t>1</m:t>
                              </m:r>
                              <m:r>
                                <a:rPr lang="en-US" i="1"/>
                                <m:t>+</m:t>
                              </m:r>
                              <m:r>
                                <a:rPr lang="en-US" i="1"/>
                                <m:t>𝜃</m:t>
                              </m:r>
                            </m:e>
                          </m:d>
                        </m:e>
                        <m:sup>
                          <m:r>
                            <a:rPr lang="en-US" i="1"/>
                            <m:t>𝑘</m:t>
                          </m:r>
                        </m:sup>
                      </m:sSup>
                      <m:r>
                        <a:rPr lang="en-US" i="1"/>
                        <m:t>&gt;</m:t>
                      </m:r>
                      <m:r>
                        <a:rPr lang="en-US" i="1"/>
                        <m:t>1</m:t>
                      </m:r>
                    </m:oMath>
                  </m:oMathPara>
                </a14:m>
                <a:endParaRPr lang="en-US" dirty="0"/>
              </a:p>
              <a:p>
                <a:pPr/>
                <a:endParaRPr lang="en-US" dirty="0"/>
              </a:p>
              <a:p>
                <a:endParaRPr lang="fa-IR" sz="1800" dirty="0">
                  <a:effectLst/>
                  <a:latin typeface="Calisto MT" panose="02040603050505030304" pitchFamily="18" charset="0"/>
                  <a:ea typeface="Calibri" panose="020F0502020204030204" pitchFamily="34" charset="0"/>
                  <a:cs typeface="Arial" panose="020B0604020202020204" pitchFamily="34" charset="0"/>
                </a:endParaRPr>
              </a:p>
              <a:p>
                <a:endParaRPr lang="en-US" dirty="0"/>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dirty="0"/>
              </a:p>
            </p:txBody>
          </p:sp>
        </mc:Choice>
        <mc:Fallback>
          <p:sp>
            <p:nvSpPr>
              <p:cNvPr id="5" name="Text Placeholder 4">
                <a:extLst>
                  <a:ext uri="{FF2B5EF4-FFF2-40B4-BE49-F238E27FC236}">
                    <a16:creationId xmlns:a16="http://schemas.microsoft.com/office/drawing/2014/main" id="{6C908FEF-F42E-4D83-8D47-7109647EF65D}"/>
                  </a:ext>
                </a:extLst>
              </p:cNvPr>
              <p:cNvSpPr>
                <a:spLocks noGrp="1" noRot="1" noChangeAspect="1" noMove="1" noResize="1" noEditPoints="1" noAdjustHandles="1" noChangeArrowheads="1" noChangeShapeType="1" noTextEdit="1"/>
              </p:cNvSpPr>
              <p:nvPr>
                <p:ph type="body" sz="quarter" idx="28"/>
              </p:nvPr>
            </p:nvSpPr>
            <p:spPr>
              <a:xfrm>
                <a:off x="877824" y="3328416"/>
                <a:ext cx="9957816" cy="2926080"/>
              </a:xfrm>
              <a:blipFill>
                <a:blip r:embed="rId2"/>
                <a:stretch>
                  <a:fillRect/>
                </a:stretch>
              </a:blipFill>
            </p:spPr>
            <p:txBody>
              <a:bodyPr/>
              <a:lstStyle/>
              <a:p>
                <a:r>
                  <a:rPr lang="en-US">
                    <a:noFill/>
                  </a:rPr>
                  <a:t> </a:t>
                </a:r>
              </a:p>
            </p:txBody>
          </p:sp>
        </mc:Fallback>
      </mc:AlternateContent>
      <p:sp>
        <p:nvSpPr>
          <p:cNvPr id="16" name="Footer Placeholder 15">
            <a:extLst>
              <a:ext uri="{FF2B5EF4-FFF2-40B4-BE49-F238E27FC236}">
                <a16:creationId xmlns:a16="http://schemas.microsoft.com/office/drawing/2014/main" id="{A392F975-6AC1-488D-8F32-B1DD73B55505}"/>
              </a:ext>
            </a:extLst>
          </p:cNvPr>
          <p:cNvSpPr>
            <a:spLocks noGrp="1"/>
          </p:cNvSpPr>
          <p:nvPr>
            <p:ph type="ftr" sz="quarter" idx="29"/>
          </p:nvPr>
        </p:nvSpPr>
        <p:spPr/>
        <p:txBody>
          <a:bodyPr/>
          <a:lstStyle/>
          <a:p>
            <a:r>
              <a:rPr lang="en-US"/>
              <a:t>course title</a:t>
            </a:r>
            <a:endParaRPr lang="en-US" dirty="0"/>
          </a:p>
        </p:txBody>
      </p:sp>
      <p:sp>
        <p:nvSpPr>
          <p:cNvPr id="17" name="Slide Number Placeholder 16">
            <a:extLst>
              <a:ext uri="{FF2B5EF4-FFF2-40B4-BE49-F238E27FC236}">
                <a16:creationId xmlns:a16="http://schemas.microsoft.com/office/drawing/2014/main" id="{7D3C2147-BF26-43B8-BB00-6854E338AD46}"/>
              </a:ext>
            </a:extLst>
          </p:cNvPr>
          <p:cNvSpPr>
            <a:spLocks noGrp="1"/>
          </p:cNvSpPr>
          <p:nvPr>
            <p:ph type="sldNum" sz="quarter" idx="30"/>
          </p:nvPr>
        </p:nvSpPr>
        <p:spPr/>
        <p:txBody>
          <a:bodyPr/>
          <a:lstStyle/>
          <a:p>
            <a:fld id="{8058A7CE-F400-7B46-9E16-10D36E8C32FD}" type="slidenum">
              <a:rPr lang="en-US" smtClean="0"/>
              <a:pPr/>
              <a:t>25</a:t>
            </a:fld>
            <a:endParaRPr lang="en-US" dirty="0"/>
          </a:p>
        </p:txBody>
      </p:sp>
    </p:spTree>
    <p:extLst>
      <p:ext uri="{BB962C8B-B14F-4D97-AF65-F5344CB8AC3E}">
        <p14:creationId xmlns:p14="http://schemas.microsoft.com/office/powerpoint/2010/main" val="7703345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0407B-19F5-4A84-8A24-A10B45CAC52D}"/>
              </a:ext>
            </a:extLst>
          </p:cNvPr>
          <p:cNvSpPr>
            <a:spLocks noGrp="1"/>
          </p:cNvSpPr>
          <p:nvPr>
            <p:ph type="title"/>
          </p:nvPr>
        </p:nvSpPr>
        <p:spPr>
          <a:xfrm>
            <a:off x="877823" y="1517904"/>
            <a:ext cx="5100945" cy="1572768"/>
          </a:xfrm>
        </p:spPr>
        <p:txBody>
          <a:bodyPr/>
          <a:lstStyle/>
          <a:p>
            <a:r>
              <a:rPr lang="en-US" sz="3200" dirty="0"/>
              <a:t>Charlesworth 1978’s </a:t>
            </a:r>
            <a:br>
              <a:rPr lang="fa-IR" sz="3200" dirty="0"/>
            </a:br>
            <a:r>
              <a:rPr lang="en-US" sz="3200" dirty="0"/>
              <a:t>Model of haploid organism </a:t>
            </a:r>
          </a:p>
        </p:txBody>
      </p:sp>
      <p:sp>
        <p:nvSpPr>
          <p:cNvPr id="3" name="Footer Placeholder 2">
            <a:extLst>
              <a:ext uri="{FF2B5EF4-FFF2-40B4-BE49-F238E27FC236}">
                <a16:creationId xmlns:a16="http://schemas.microsoft.com/office/drawing/2014/main" id="{D27B24C3-D572-4CB4-8A2B-452163A83A62}"/>
              </a:ext>
            </a:extLst>
          </p:cNvPr>
          <p:cNvSpPr>
            <a:spLocks noGrp="1"/>
          </p:cNvSpPr>
          <p:nvPr>
            <p:ph type="ftr" sz="quarter" idx="11"/>
          </p:nvPr>
        </p:nvSpPr>
        <p:spPr/>
        <p:txBody>
          <a:bodyPr/>
          <a:lstStyle/>
          <a:p>
            <a:r>
              <a:rPr lang="en-US"/>
              <a:t>course title</a:t>
            </a:r>
            <a:endParaRPr lang="en-US" dirty="0"/>
          </a:p>
        </p:txBody>
      </p:sp>
      <p:sp>
        <p:nvSpPr>
          <p:cNvPr id="6" name="Slide Number Placeholder 5">
            <a:extLst>
              <a:ext uri="{FF2B5EF4-FFF2-40B4-BE49-F238E27FC236}">
                <a16:creationId xmlns:a16="http://schemas.microsoft.com/office/drawing/2014/main" id="{D237E4EC-0522-4042-94F5-65C62E5D277D}"/>
              </a:ext>
            </a:extLst>
          </p:cNvPr>
          <p:cNvSpPr>
            <a:spLocks noGrp="1"/>
          </p:cNvSpPr>
          <p:nvPr>
            <p:ph type="sldNum" sz="quarter" idx="12"/>
          </p:nvPr>
        </p:nvSpPr>
        <p:spPr/>
        <p:txBody>
          <a:bodyPr/>
          <a:lstStyle/>
          <a:p>
            <a:fld id="{8058A7CE-F400-7B46-9E16-10D36E8C32FD}" type="slidenum">
              <a:rPr lang="en-US" smtClean="0"/>
              <a:pPr/>
              <a:t>26</a:t>
            </a:fld>
            <a:endParaRPr lang="en-US" dirty="0"/>
          </a:p>
        </p:txBody>
      </p:sp>
      <p:pic>
        <p:nvPicPr>
          <p:cNvPr id="5" name="Picture 4">
            <a:extLst>
              <a:ext uri="{FF2B5EF4-FFF2-40B4-BE49-F238E27FC236}">
                <a16:creationId xmlns:a16="http://schemas.microsoft.com/office/drawing/2014/main" id="{19A15C09-16A2-4257-BE95-8B682AAB0866}"/>
              </a:ext>
            </a:extLst>
          </p:cNvPr>
          <p:cNvPicPr>
            <a:picLocks noChangeAspect="1"/>
          </p:cNvPicPr>
          <p:nvPr/>
        </p:nvPicPr>
        <p:blipFill>
          <a:blip r:embed="rId2"/>
          <a:stretch>
            <a:fillRect/>
          </a:stretch>
        </p:blipFill>
        <p:spPr>
          <a:xfrm>
            <a:off x="5291130" y="795264"/>
            <a:ext cx="5848366" cy="5267472"/>
          </a:xfrm>
          <a:prstGeom prst="rect">
            <a:avLst/>
          </a:prstGeom>
        </p:spPr>
      </p:pic>
    </p:spTree>
    <p:extLst>
      <p:ext uri="{BB962C8B-B14F-4D97-AF65-F5344CB8AC3E}">
        <p14:creationId xmlns:p14="http://schemas.microsoft.com/office/powerpoint/2010/main" val="35966058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0407B-19F5-4A84-8A24-A10B45CAC52D}"/>
              </a:ext>
            </a:extLst>
          </p:cNvPr>
          <p:cNvSpPr>
            <a:spLocks noGrp="1"/>
          </p:cNvSpPr>
          <p:nvPr>
            <p:ph type="title"/>
          </p:nvPr>
        </p:nvSpPr>
        <p:spPr>
          <a:xfrm>
            <a:off x="877823" y="1517904"/>
            <a:ext cx="5100945" cy="1572768"/>
          </a:xfrm>
        </p:spPr>
        <p:txBody>
          <a:bodyPr/>
          <a:lstStyle/>
          <a:p>
            <a:r>
              <a:rPr lang="en-US" sz="3200" dirty="0"/>
              <a:t>Charlesworth 1978’s </a:t>
            </a:r>
            <a:br>
              <a:rPr lang="fa-IR" sz="3200" dirty="0"/>
            </a:br>
            <a:r>
              <a:rPr lang="en-US" sz="3200" dirty="0"/>
              <a:t>Model of diploid organism </a:t>
            </a:r>
          </a:p>
        </p:txBody>
      </p:sp>
      <p:sp>
        <p:nvSpPr>
          <p:cNvPr id="3" name="Footer Placeholder 2">
            <a:extLst>
              <a:ext uri="{FF2B5EF4-FFF2-40B4-BE49-F238E27FC236}">
                <a16:creationId xmlns:a16="http://schemas.microsoft.com/office/drawing/2014/main" id="{D27B24C3-D572-4CB4-8A2B-452163A83A62}"/>
              </a:ext>
            </a:extLst>
          </p:cNvPr>
          <p:cNvSpPr>
            <a:spLocks noGrp="1"/>
          </p:cNvSpPr>
          <p:nvPr>
            <p:ph type="ftr" sz="quarter" idx="11"/>
          </p:nvPr>
        </p:nvSpPr>
        <p:spPr/>
        <p:txBody>
          <a:bodyPr/>
          <a:lstStyle/>
          <a:p>
            <a:r>
              <a:rPr lang="en-US"/>
              <a:t>course title</a:t>
            </a:r>
            <a:endParaRPr lang="en-US" dirty="0"/>
          </a:p>
        </p:txBody>
      </p:sp>
      <p:sp>
        <p:nvSpPr>
          <p:cNvPr id="6" name="Slide Number Placeholder 5">
            <a:extLst>
              <a:ext uri="{FF2B5EF4-FFF2-40B4-BE49-F238E27FC236}">
                <a16:creationId xmlns:a16="http://schemas.microsoft.com/office/drawing/2014/main" id="{D237E4EC-0522-4042-94F5-65C62E5D277D}"/>
              </a:ext>
            </a:extLst>
          </p:cNvPr>
          <p:cNvSpPr>
            <a:spLocks noGrp="1"/>
          </p:cNvSpPr>
          <p:nvPr>
            <p:ph type="sldNum" sz="quarter" idx="12"/>
          </p:nvPr>
        </p:nvSpPr>
        <p:spPr/>
        <p:txBody>
          <a:bodyPr/>
          <a:lstStyle/>
          <a:p>
            <a:fld id="{8058A7CE-F400-7B46-9E16-10D36E8C32FD}" type="slidenum">
              <a:rPr lang="en-US" smtClean="0"/>
              <a:pPr/>
              <a:t>27</a:t>
            </a:fld>
            <a:endParaRPr lang="en-US" dirty="0"/>
          </a:p>
        </p:txBody>
      </p:sp>
    </p:spTree>
    <p:extLst>
      <p:ext uri="{BB962C8B-B14F-4D97-AF65-F5344CB8AC3E}">
        <p14:creationId xmlns:p14="http://schemas.microsoft.com/office/powerpoint/2010/main" val="5702886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EEC9411-82B3-4F5E-B639-8267CF01DB2B}"/>
              </a:ext>
            </a:extLst>
          </p:cNvPr>
          <p:cNvSpPr>
            <a:spLocks noGrp="1"/>
          </p:cNvSpPr>
          <p:nvPr>
            <p:ph type="pic" sz="quarter" idx="12"/>
          </p:nvPr>
        </p:nvSpPr>
        <p:spPr/>
      </p:sp>
      <p:sp>
        <p:nvSpPr>
          <p:cNvPr id="3" name="Title 2">
            <a:extLst>
              <a:ext uri="{FF2B5EF4-FFF2-40B4-BE49-F238E27FC236}">
                <a16:creationId xmlns:a16="http://schemas.microsoft.com/office/drawing/2014/main" id="{3EA3F2DB-EF6D-4CDF-8109-EF3FAF5729C5}"/>
              </a:ext>
            </a:extLst>
          </p:cNvPr>
          <p:cNvSpPr>
            <a:spLocks noGrp="1"/>
          </p:cNvSpPr>
          <p:nvPr>
            <p:ph type="title"/>
          </p:nvPr>
        </p:nvSpPr>
        <p:spPr/>
        <p:txBody>
          <a:bodyPr/>
          <a:lstStyle/>
          <a:p>
            <a:r>
              <a:rPr lang="en-US" sz="3600" dirty="0"/>
              <a:t>Charlesworth 1978’s Model of diploid organism </a:t>
            </a:r>
          </a:p>
        </p:txBody>
      </p:sp>
      <p:sp>
        <p:nvSpPr>
          <p:cNvPr id="16" name="Footer Placeholder 15">
            <a:extLst>
              <a:ext uri="{FF2B5EF4-FFF2-40B4-BE49-F238E27FC236}">
                <a16:creationId xmlns:a16="http://schemas.microsoft.com/office/drawing/2014/main" id="{A392F975-6AC1-488D-8F32-B1DD73B55505}"/>
              </a:ext>
            </a:extLst>
          </p:cNvPr>
          <p:cNvSpPr>
            <a:spLocks noGrp="1"/>
          </p:cNvSpPr>
          <p:nvPr>
            <p:ph type="ftr" sz="quarter" idx="29"/>
          </p:nvPr>
        </p:nvSpPr>
        <p:spPr/>
        <p:txBody>
          <a:bodyPr/>
          <a:lstStyle/>
          <a:p>
            <a:r>
              <a:rPr lang="en-US"/>
              <a:t>course title</a:t>
            </a:r>
            <a:endParaRPr lang="en-US" dirty="0"/>
          </a:p>
        </p:txBody>
      </p:sp>
      <p:sp>
        <p:nvSpPr>
          <p:cNvPr id="17" name="Slide Number Placeholder 16">
            <a:extLst>
              <a:ext uri="{FF2B5EF4-FFF2-40B4-BE49-F238E27FC236}">
                <a16:creationId xmlns:a16="http://schemas.microsoft.com/office/drawing/2014/main" id="{7D3C2147-BF26-43B8-BB00-6854E338AD46}"/>
              </a:ext>
            </a:extLst>
          </p:cNvPr>
          <p:cNvSpPr>
            <a:spLocks noGrp="1"/>
          </p:cNvSpPr>
          <p:nvPr>
            <p:ph type="sldNum" sz="quarter" idx="30"/>
          </p:nvPr>
        </p:nvSpPr>
        <p:spPr/>
        <p:txBody>
          <a:bodyPr/>
          <a:lstStyle/>
          <a:p>
            <a:fld id="{8058A7CE-F400-7B46-9E16-10D36E8C32FD}" type="slidenum">
              <a:rPr lang="en-US" smtClean="0"/>
              <a:pPr/>
              <a:t>28</a:t>
            </a:fld>
            <a:endParaRPr lang="en-US" dirty="0"/>
          </a:p>
        </p:txBody>
      </p:sp>
      <p:pic>
        <p:nvPicPr>
          <p:cNvPr id="9" name="Picture 8">
            <a:extLst>
              <a:ext uri="{FF2B5EF4-FFF2-40B4-BE49-F238E27FC236}">
                <a16:creationId xmlns:a16="http://schemas.microsoft.com/office/drawing/2014/main" id="{6DB97943-782F-4ECB-8CFB-CB23419A5C0C}"/>
              </a:ext>
            </a:extLst>
          </p:cNvPr>
          <p:cNvPicPr>
            <a:picLocks noChangeAspect="1"/>
          </p:cNvPicPr>
          <p:nvPr/>
        </p:nvPicPr>
        <p:blipFill>
          <a:blip r:embed="rId2"/>
          <a:stretch>
            <a:fillRect/>
          </a:stretch>
        </p:blipFill>
        <p:spPr>
          <a:xfrm>
            <a:off x="3351151" y="3435462"/>
            <a:ext cx="5489698" cy="2819034"/>
          </a:xfrm>
          <a:prstGeom prst="rect">
            <a:avLst/>
          </a:prstGeom>
        </p:spPr>
      </p:pic>
    </p:spTree>
    <p:extLst>
      <p:ext uri="{BB962C8B-B14F-4D97-AF65-F5344CB8AC3E}">
        <p14:creationId xmlns:p14="http://schemas.microsoft.com/office/powerpoint/2010/main" val="37368820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EEC9411-82B3-4F5E-B639-8267CF01DB2B}"/>
              </a:ext>
            </a:extLst>
          </p:cNvPr>
          <p:cNvSpPr>
            <a:spLocks noGrp="1"/>
          </p:cNvSpPr>
          <p:nvPr>
            <p:ph type="pic" sz="quarter" idx="12"/>
          </p:nvPr>
        </p:nvSpPr>
        <p:spPr/>
      </p:sp>
      <p:sp>
        <p:nvSpPr>
          <p:cNvPr id="3" name="Title 2">
            <a:extLst>
              <a:ext uri="{FF2B5EF4-FFF2-40B4-BE49-F238E27FC236}">
                <a16:creationId xmlns:a16="http://schemas.microsoft.com/office/drawing/2014/main" id="{3EA3F2DB-EF6D-4CDF-8109-EF3FAF5729C5}"/>
              </a:ext>
            </a:extLst>
          </p:cNvPr>
          <p:cNvSpPr>
            <a:spLocks noGrp="1"/>
          </p:cNvSpPr>
          <p:nvPr>
            <p:ph type="title"/>
          </p:nvPr>
        </p:nvSpPr>
        <p:spPr/>
        <p:txBody>
          <a:bodyPr/>
          <a:lstStyle/>
          <a:p>
            <a:r>
              <a:rPr lang="en-US" sz="3600" dirty="0"/>
              <a:t>Charlesworth 1978’s Model of diploid organism </a:t>
            </a:r>
          </a:p>
        </p:txBody>
      </p:sp>
      <mc:AlternateContent xmlns:mc="http://schemas.openxmlformats.org/markup-compatibility/2006">
        <mc:Choice xmlns:a14="http://schemas.microsoft.com/office/drawing/2010/main" Requires="a14">
          <p:sp>
            <p:nvSpPr>
              <p:cNvPr id="5" name="Text Placeholder 4">
                <a:extLst>
                  <a:ext uri="{FF2B5EF4-FFF2-40B4-BE49-F238E27FC236}">
                    <a16:creationId xmlns:a16="http://schemas.microsoft.com/office/drawing/2014/main" id="{6C908FEF-F42E-4D83-8D47-7109647EF65D}"/>
                  </a:ext>
                </a:extLst>
              </p:cNvPr>
              <p:cNvSpPr>
                <a:spLocks noGrp="1"/>
              </p:cNvSpPr>
              <p:nvPr>
                <p:ph type="body" sz="quarter" idx="28"/>
              </p:nvPr>
            </p:nvSpPr>
            <p:spPr>
              <a:xfrm>
                <a:off x="877824" y="3328416"/>
                <a:ext cx="9957816" cy="2926080"/>
              </a:xfrm>
            </p:spPr>
            <p:txBody>
              <a:bodyPr/>
              <a:lstStyle/>
              <a:p>
                <a14:m>
                  <m:oMathPara xmlns:m="http://schemas.openxmlformats.org/officeDocument/2006/math">
                    <m:oMathParaPr>
                      <m:jc m:val="centerGroup"/>
                    </m:oMathParaPr>
                    <m:oMath xmlns:m="http://schemas.openxmlformats.org/officeDocument/2006/math">
                      <m:acc>
                        <m:accPr>
                          <m:chr m:val="̅"/>
                          <m:ctrlPr>
                            <a:rPr lang="en-US" i="1"/>
                          </m:ctrlPr>
                        </m:accPr>
                        <m:e>
                          <m:r>
                            <a:rPr lang="en-US" i="1"/>
                            <m:t>𝑤</m:t>
                          </m:r>
                        </m:e>
                      </m:acc>
                      <m:sSup>
                        <m:sSupPr>
                          <m:ctrlPr>
                            <a:rPr lang="en-US" i="1"/>
                          </m:ctrlPr>
                        </m:sSupPr>
                        <m:e>
                          <m:r>
                            <a:rPr lang="en-US" i="1"/>
                            <m:t>𝑥</m:t>
                          </m:r>
                        </m:e>
                        <m:sup>
                          <m:r>
                            <a:rPr lang="en-US" i="1"/>
                            <m:t>′</m:t>
                          </m:r>
                        </m:sup>
                      </m:sSup>
                      <m:r>
                        <a:rPr lang="en-US" i="1"/>
                        <m:t>=</m:t>
                      </m:r>
                      <m:sSup>
                        <m:sSupPr>
                          <m:ctrlPr>
                            <a:rPr lang="en-US" i="1"/>
                          </m:ctrlPr>
                        </m:sSupPr>
                        <m:e>
                          <m:r>
                            <a:rPr lang="en-US" i="1"/>
                            <m:t>𝑥</m:t>
                          </m:r>
                        </m:e>
                        <m:sup>
                          <m:r>
                            <a:rPr lang="en-US" i="1"/>
                            <m:t>2</m:t>
                          </m:r>
                        </m:sup>
                      </m:sSup>
                      <m:sSub>
                        <m:sSubPr>
                          <m:ctrlPr>
                            <a:rPr lang="en-US" i="1"/>
                          </m:ctrlPr>
                        </m:sSubPr>
                        <m:e>
                          <m:r>
                            <a:rPr lang="en-US" i="1"/>
                            <m:t>𝑤</m:t>
                          </m:r>
                        </m:e>
                        <m:sub>
                          <m:r>
                            <a:rPr lang="en-US" i="1"/>
                            <m:t>11</m:t>
                          </m:r>
                        </m:sub>
                      </m:sSub>
                      <m:r>
                        <a:rPr lang="en-US" i="1"/>
                        <m:t>+</m:t>
                      </m:r>
                      <m:sSup>
                        <m:sSupPr>
                          <m:ctrlPr>
                            <a:rPr lang="en-US" i="1"/>
                          </m:ctrlPr>
                        </m:sSupPr>
                        <m:e>
                          <m:r>
                            <a:rPr lang="en-US" i="1"/>
                            <m:t>𝑦</m:t>
                          </m:r>
                        </m:e>
                        <m:sup>
                          <m:r>
                            <a:rPr lang="en-US" i="1"/>
                            <m:t>2</m:t>
                          </m:r>
                        </m:sup>
                      </m:sSup>
                      <m:sSub>
                        <m:sSubPr>
                          <m:ctrlPr>
                            <a:rPr lang="en-US" i="1"/>
                          </m:ctrlPr>
                        </m:sSubPr>
                        <m:e>
                          <m:r>
                            <a:rPr lang="en-US" i="1"/>
                            <m:t>𝑤</m:t>
                          </m:r>
                        </m:e>
                        <m:sub>
                          <m:r>
                            <a:rPr lang="en-US" i="1"/>
                            <m:t>22</m:t>
                          </m:r>
                        </m:sub>
                      </m:sSub>
                      <m:r>
                        <a:rPr lang="en-US" i="1"/>
                        <m:t>+</m:t>
                      </m:r>
                      <m:r>
                        <a:rPr lang="en-US" i="1"/>
                        <m:t>2</m:t>
                      </m:r>
                      <m:r>
                        <a:rPr lang="en-US" i="1"/>
                        <m:t>𝑥𝑦</m:t>
                      </m:r>
                      <m:sSub>
                        <m:sSubPr>
                          <m:ctrlPr>
                            <a:rPr lang="en-US" i="1"/>
                          </m:ctrlPr>
                        </m:sSubPr>
                        <m:e>
                          <m:r>
                            <a:rPr lang="en-US" i="1"/>
                            <m:t>𝑤</m:t>
                          </m:r>
                        </m:e>
                        <m:sub>
                          <m:r>
                            <a:rPr lang="en-US" i="1"/>
                            <m:t>12</m:t>
                          </m:r>
                        </m:sub>
                      </m:sSub>
                    </m:oMath>
                  </m:oMathPara>
                </a14:m>
                <a:endParaRPr lang="fa-IR" dirty="0"/>
              </a:p>
              <a:p>
                <a:endParaRPr lang="fa-IR" dirty="0"/>
              </a:p>
              <a:p>
                <a:endParaRPr lang="en-US" dirty="0"/>
              </a:p>
              <a:p>
                <a14:m>
                  <m:oMathPara xmlns:m="http://schemas.openxmlformats.org/officeDocument/2006/math">
                    <m:oMathParaPr>
                      <m:jc m:val="centerGroup"/>
                    </m:oMathParaPr>
                    <m:oMath xmlns:m="http://schemas.openxmlformats.org/officeDocument/2006/math">
                      <m:acc>
                        <m:accPr>
                          <m:chr m:val="̅"/>
                          <m:ctrlPr>
                            <a:rPr lang="en-US" i="1"/>
                          </m:ctrlPr>
                        </m:accPr>
                        <m:e>
                          <m:r>
                            <a:rPr lang="en-US" i="1"/>
                            <m:t>𝑤</m:t>
                          </m:r>
                        </m:e>
                      </m:acc>
                      <m:sSup>
                        <m:sSupPr>
                          <m:ctrlPr>
                            <a:rPr lang="en-US" i="1"/>
                          </m:ctrlPr>
                        </m:sSupPr>
                        <m:e>
                          <m:r>
                            <a:rPr lang="en-US" i="1"/>
                            <m:t>𝑦</m:t>
                          </m:r>
                        </m:e>
                        <m:sup>
                          <m:r>
                            <a:rPr lang="en-US" i="1"/>
                            <m:t>′</m:t>
                          </m:r>
                        </m:sup>
                      </m:sSup>
                      <m:r>
                        <a:rPr lang="en-US" i="1"/>
                        <m:t>=</m:t>
                      </m:r>
                      <m:d>
                        <m:dPr>
                          <m:ctrlPr>
                            <a:rPr lang="en-US" i="1"/>
                          </m:ctrlPr>
                        </m:dPr>
                        <m:e>
                          <m:r>
                            <a:rPr lang="en-US" i="1"/>
                            <m:t>𝑦</m:t>
                          </m:r>
                          <m:r>
                            <a:rPr lang="en-US" i="1"/>
                            <m:t>+</m:t>
                          </m:r>
                          <m:r>
                            <a:rPr lang="en-US" i="1"/>
                            <m:t>𝑧</m:t>
                          </m:r>
                        </m:e>
                      </m:d>
                      <m:d>
                        <m:dPr>
                          <m:ctrlPr>
                            <a:rPr lang="en-US" i="1"/>
                          </m:ctrlPr>
                        </m:dPr>
                        <m:e>
                          <m:r>
                            <a:rPr lang="en-US" i="1"/>
                            <m:t>𝑥</m:t>
                          </m:r>
                          <m:sSub>
                            <m:sSubPr>
                              <m:ctrlPr>
                                <a:rPr lang="en-US" i="1"/>
                              </m:ctrlPr>
                            </m:sSubPr>
                            <m:e>
                              <m:r>
                                <a:rPr lang="en-US" i="1"/>
                                <m:t>𝑤</m:t>
                              </m:r>
                            </m:e>
                            <m:sub>
                              <m:r>
                                <a:rPr lang="en-US" i="1"/>
                                <m:t>12</m:t>
                              </m:r>
                            </m:sub>
                          </m:sSub>
                          <m:r>
                            <a:rPr lang="en-US" i="1"/>
                            <m:t>+</m:t>
                          </m:r>
                          <m:r>
                            <a:rPr lang="en-US" i="1"/>
                            <m:t>𝑦</m:t>
                          </m:r>
                          <m:sSub>
                            <m:sSubPr>
                              <m:ctrlPr>
                                <a:rPr lang="en-US" i="1"/>
                              </m:ctrlPr>
                            </m:sSubPr>
                            <m:e>
                              <m:r>
                                <a:rPr lang="en-US" i="1"/>
                                <m:t>𝑤</m:t>
                              </m:r>
                            </m:e>
                            <m:sub>
                              <m:r>
                                <a:rPr lang="en-US" i="1"/>
                                <m:t>22</m:t>
                              </m:r>
                            </m:sub>
                          </m:sSub>
                        </m:e>
                      </m:d>
                    </m:oMath>
                  </m:oMathPara>
                </a14:m>
                <a:endParaRPr lang="fa-IR" dirty="0"/>
              </a:p>
              <a:p>
                <a:endParaRPr lang="fa-IR" dirty="0"/>
              </a:p>
              <a:p>
                <a:endParaRPr lang="en-US" dirty="0"/>
              </a:p>
              <a:p>
                <a14:m>
                  <m:oMathPara xmlns:m="http://schemas.openxmlformats.org/officeDocument/2006/math">
                    <m:oMathParaPr>
                      <m:jc m:val="centerGroup"/>
                    </m:oMathParaPr>
                    <m:oMath xmlns:m="http://schemas.openxmlformats.org/officeDocument/2006/math">
                      <m:acc>
                        <m:accPr>
                          <m:chr m:val="̅"/>
                          <m:ctrlPr>
                            <a:rPr lang="en-US" i="1"/>
                          </m:ctrlPr>
                        </m:accPr>
                        <m:e>
                          <m:r>
                            <a:rPr lang="en-US" i="1"/>
                            <m:t>𝑤</m:t>
                          </m:r>
                        </m:e>
                      </m:acc>
                      <m:sSup>
                        <m:sSupPr>
                          <m:ctrlPr>
                            <a:rPr lang="en-US" i="1"/>
                          </m:ctrlPr>
                        </m:sSupPr>
                        <m:e>
                          <m:r>
                            <a:rPr lang="en-US" i="1"/>
                            <m:t>𝑧</m:t>
                          </m:r>
                        </m:e>
                        <m:sup>
                          <m:r>
                            <a:rPr lang="en-US" i="1"/>
                            <m:t>′</m:t>
                          </m:r>
                        </m:sup>
                      </m:sSup>
                      <m:r>
                        <a:rPr lang="en-US" i="1"/>
                        <m:t>=</m:t>
                      </m:r>
                      <m:sSup>
                        <m:sSupPr>
                          <m:ctrlPr>
                            <a:rPr lang="en-US" i="1"/>
                          </m:ctrlPr>
                        </m:sSupPr>
                        <m:e>
                          <m:d>
                            <m:dPr>
                              <m:ctrlPr>
                                <a:rPr lang="en-US" i="1"/>
                              </m:ctrlPr>
                            </m:dPr>
                            <m:e>
                              <m:r>
                                <a:rPr lang="en-US" i="1"/>
                                <m:t>𝑦</m:t>
                              </m:r>
                              <m:r>
                                <a:rPr lang="en-US" i="1"/>
                                <m:t>+</m:t>
                              </m:r>
                              <m:r>
                                <a:rPr lang="en-US" i="1"/>
                                <m:t>𝑧</m:t>
                              </m:r>
                            </m:e>
                          </m:d>
                        </m:e>
                        <m:sup>
                          <m:r>
                            <a:rPr lang="en-US" i="1"/>
                            <m:t>2</m:t>
                          </m:r>
                        </m:sup>
                      </m:sSup>
                      <m:sSub>
                        <m:sSubPr>
                          <m:ctrlPr>
                            <a:rPr lang="en-US" i="1"/>
                          </m:ctrlPr>
                        </m:sSubPr>
                        <m:e>
                          <m:r>
                            <a:rPr lang="en-US" i="1"/>
                            <m:t>𝑤</m:t>
                          </m:r>
                        </m:e>
                        <m:sub>
                          <m:r>
                            <a:rPr lang="en-US" i="1"/>
                            <m:t>22</m:t>
                          </m:r>
                        </m:sub>
                      </m:sSub>
                    </m:oMath>
                  </m:oMathPara>
                </a14:m>
                <a:endParaRPr lang="en-US" dirty="0"/>
              </a:p>
              <a:p>
                <a:endParaRPr lang="en-US" dirty="0"/>
              </a:p>
              <a:p>
                <a:endParaRPr lang="fa-IR" sz="1800" dirty="0">
                  <a:effectLst/>
                  <a:latin typeface="Calisto MT" panose="02040603050505030304" pitchFamily="18" charset="0"/>
                  <a:ea typeface="Calibri" panose="020F0502020204030204" pitchFamily="34" charset="0"/>
                  <a:cs typeface="Arial" panose="020B0604020202020204" pitchFamily="34" charset="0"/>
                </a:endParaRPr>
              </a:p>
              <a:p>
                <a14:m>
                  <m:oMathPara xmlns:m="http://schemas.openxmlformats.org/officeDocument/2006/math">
                    <m:oMathParaPr>
                      <m:jc m:val="centerGroup"/>
                    </m:oMathParaPr>
                    <m:oMath xmlns:m="http://schemas.openxmlformats.org/officeDocument/2006/math">
                      <m:sSub>
                        <m:sSubPr>
                          <m:ctrlPr>
                            <a:rPr lang="en-US" sz="1800" i="1" smtClean="0">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𝑤</m:t>
                          </m:r>
                        </m:e>
                        <m:sub>
                          <m:r>
                            <a:rPr lang="en-US" sz="1800" i="1">
                              <a:effectLst/>
                              <a:latin typeface="Cambria Math" panose="02040503050406030204" pitchFamily="18" charset="0"/>
                              <a:ea typeface="Calibri" panose="020F0502020204030204" pitchFamily="34" charset="0"/>
                              <a:cs typeface="Arial" panose="020B0604020202020204" pitchFamily="34" charset="0"/>
                            </a:rPr>
                            <m:t>11</m:t>
                          </m:r>
                        </m:sub>
                      </m:sSub>
                      <m:sSup>
                        <m:sSupPr>
                          <m:ctrlPr>
                            <a:rPr lang="en-US" sz="1800" i="1">
                              <a:effectLst/>
                              <a:latin typeface="Cambria Math" panose="02040503050406030204" pitchFamily="18" charset="0"/>
                              <a:ea typeface="Calibri" panose="020F0502020204030204" pitchFamily="34" charset="0"/>
                              <a:cs typeface="Arial" panose="020B0604020202020204" pitchFamily="34" charset="0"/>
                            </a:rPr>
                          </m:ctrlPr>
                        </m:sSupPr>
                        <m:e>
                          <m:r>
                            <a:rPr lang="en-US" sz="1800" i="1">
                              <a:effectLst/>
                              <a:latin typeface="Cambria Math" panose="02040503050406030204" pitchFamily="18" charset="0"/>
                              <a:ea typeface="Calibri" panose="020F0502020204030204" pitchFamily="34" charset="0"/>
                              <a:cs typeface="Arial" panose="020B0604020202020204" pitchFamily="34" charset="0"/>
                            </a:rPr>
                            <m:t>𝑦</m:t>
                          </m:r>
                        </m:e>
                        <m:sup>
                          <m:r>
                            <a:rPr lang="en-US" sz="1800" i="1">
                              <a:effectLst/>
                              <a:latin typeface="Cambria Math" panose="02040503050406030204" pitchFamily="18" charset="0"/>
                              <a:ea typeface="Calibri" panose="020F0502020204030204" pitchFamily="34" charset="0"/>
                              <a:cs typeface="Arial" panose="020B0604020202020204" pitchFamily="34" charset="0"/>
                            </a:rPr>
                            <m:t>′</m:t>
                          </m:r>
                        </m:sup>
                      </m:sSup>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𝑦</m:t>
                      </m:r>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𝑤</m:t>
                          </m:r>
                        </m:e>
                        <m:sub>
                          <m:r>
                            <a:rPr lang="en-US" sz="1800" i="1">
                              <a:effectLst/>
                              <a:latin typeface="Cambria Math" panose="02040503050406030204" pitchFamily="18" charset="0"/>
                              <a:ea typeface="Calibri" panose="020F0502020204030204" pitchFamily="34" charset="0"/>
                              <a:cs typeface="Arial" panose="020B0604020202020204" pitchFamily="34" charset="0"/>
                            </a:rPr>
                            <m:t>12</m:t>
                          </m:r>
                        </m:sub>
                      </m:sSub>
                    </m:oMath>
                  </m:oMathPara>
                </a14:m>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fa-IR" sz="1800" dirty="0">
                  <a:effectLst/>
                  <a:latin typeface="Calisto MT" panose="02040603050505030304" pitchFamily="18" charset="0"/>
                  <a:ea typeface="Calibri" panose="020F0502020204030204" pitchFamily="34" charset="0"/>
                  <a:cs typeface="Arial" panose="020B0604020202020204" pitchFamily="34" charset="0"/>
                </a:endParaRPr>
              </a:p>
              <a:p>
                <a:endParaRPr lang="en-US" dirty="0"/>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dirty="0"/>
              </a:p>
            </p:txBody>
          </p:sp>
        </mc:Choice>
        <mc:Fallback>
          <p:sp>
            <p:nvSpPr>
              <p:cNvPr id="5" name="Text Placeholder 4">
                <a:extLst>
                  <a:ext uri="{FF2B5EF4-FFF2-40B4-BE49-F238E27FC236}">
                    <a16:creationId xmlns:a16="http://schemas.microsoft.com/office/drawing/2014/main" id="{6C908FEF-F42E-4D83-8D47-7109647EF65D}"/>
                  </a:ext>
                </a:extLst>
              </p:cNvPr>
              <p:cNvSpPr>
                <a:spLocks noGrp="1" noRot="1" noChangeAspect="1" noMove="1" noResize="1" noEditPoints="1" noAdjustHandles="1" noChangeArrowheads="1" noChangeShapeType="1" noTextEdit="1"/>
              </p:cNvSpPr>
              <p:nvPr>
                <p:ph type="body" sz="quarter" idx="28"/>
              </p:nvPr>
            </p:nvSpPr>
            <p:spPr>
              <a:xfrm>
                <a:off x="877824" y="3328416"/>
                <a:ext cx="9957816" cy="2926080"/>
              </a:xfrm>
              <a:blipFill>
                <a:blip r:embed="rId2"/>
                <a:stretch>
                  <a:fillRect/>
                </a:stretch>
              </a:blipFill>
            </p:spPr>
            <p:txBody>
              <a:bodyPr/>
              <a:lstStyle/>
              <a:p>
                <a:r>
                  <a:rPr lang="en-US">
                    <a:noFill/>
                  </a:rPr>
                  <a:t> </a:t>
                </a:r>
              </a:p>
            </p:txBody>
          </p:sp>
        </mc:Fallback>
      </mc:AlternateContent>
      <p:sp>
        <p:nvSpPr>
          <p:cNvPr id="16" name="Footer Placeholder 15">
            <a:extLst>
              <a:ext uri="{FF2B5EF4-FFF2-40B4-BE49-F238E27FC236}">
                <a16:creationId xmlns:a16="http://schemas.microsoft.com/office/drawing/2014/main" id="{A392F975-6AC1-488D-8F32-B1DD73B55505}"/>
              </a:ext>
            </a:extLst>
          </p:cNvPr>
          <p:cNvSpPr>
            <a:spLocks noGrp="1"/>
          </p:cNvSpPr>
          <p:nvPr>
            <p:ph type="ftr" sz="quarter" idx="29"/>
          </p:nvPr>
        </p:nvSpPr>
        <p:spPr/>
        <p:txBody>
          <a:bodyPr/>
          <a:lstStyle/>
          <a:p>
            <a:r>
              <a:rPr lang="en-US"/>
              <a:t>course title</a:t>
            </a:r>
            <a:endParaRPr lang="en-US" dirty="0"/>
          </a:p>
        </p:txBody>
      </p:sp>
      <p:sp>
        <p:nvSpPr>
          <p:cNvPr id="17" name="Slide Number Placeholder 16">
            <a:extLst>
              <a:ext uri="{FF2B5EF4-FFF2-40B4-BE49-F238E27FC236}">
                <a16:creationId xmlns:a16="http://schemas.microsoft.com/office/drawing/2014/main" id="{7D3C2147-BF26-43B8-BB00-6854E338AD46}"/>
              </a:ext>
            </a:extLst>
          </p:cNvPr>
          <p:cNvSpPr>
            <a:spLocks noGrp="1"/>
          </p:cNvSpPr>
          <p:nvPr>
            <p:ph type="sldNum" sz="quarter" idx="30"/>
          </p:nvPr>
        </p:nvSpPr>
        <p:spPr/>
        <p:txBody>
          <a:bodyPr/>
          <a:lstStyle/>
          <a:p>
            <a:fld id="{8058A7CE-F400-7B46-9E16-10D36E8C32FD}" type="slidenum">
              <a:rPr lang="en-US" smtClean="0"/>
              <a:pPr/>
              <a:t>29</a:t>
            </a:fld>
            <a:endParaRPr lang="en-US" dirty="0"/>
          </a:p>
        </p:txBody>
      </p:sp>
    </p:spTree>
    <p:extLst>
      <p:ext uri="{BB962C8B-B14F-4D97-AF65-F5344CB8AC3E}">
        <p14:creationId xmlns:p14="http://schemas.microsoft.com/office/powerpoint/2010/main" val="2918459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4263078-34E1-49AD-ADF2-A452B788383E}"/>
              </a:ext>
            </a:extLst>
          </p:cNvPr>
          <p:cNvSpPr>
            <a:spLocks noGrp="1"/>
          </p:cNvSpPr>
          <p:nvPr>
            <p:ph type="body" idx="1"/>
          </p:nvPr>
        </p:nvSpPr>
        <p:spPr/>
        <p:txBody>
          <a:bodyPr/>
          <a:lstStyle/>
          <a:p>
            <a:r>
              <a:rPr lang="en-US" dirty="0"/>
              <a:t>From Co-discovery to Rivalry</a:t>
            </a:r>
          </a:p>
        </p:txBody>
      </p:sp>
      <p:sp>
        <p:nvSpPr>
          <p:cNvPr id="5" name="Text Placeholder 4">
            <a:extLst>
              <a:ext uri="{FF2B5EF4-FFF2-40B4-BE49-F238E27FC236}">
                <a16:creationId xmlns:a16="http://schemas.microsoft.com/office/drawing/2014/main" id="{8CDBB646-A08E-4BA8-A7C8-93F34796D753}"/>
              </a:ext>
            </a:extLst>
          </p:cNvPr>
          <p:cNvSpPr>
            <a:spLocks noGrp="1"/>
          </p:cNvSpPr>
          <p:nvPr>
            <p:ph type="body" sz="quarter" idx="11"/>
          </p:nvPr>
        </p:nvSpPr>
        <p:spPr>
          <a:xfrm>
            <a:off x="568522" y="2702051"/>
            <a:ext cx="4618880" cy="1453896"/>
          </a:xfrm>
        </p:spPr>
        <p:txBody>
          <a:bodyPr/>
          <a:lstStyle/>
          <a:p>
            <a:r>
              <a:rPr lang="en-US" dirty="0"/>
              <a:t>Darwin Vs. Wallace</a:t>
            </a:r>
          </a:p>
        </p:txBody>
      </p:sp>
      <p:sp>
        <p:nvSpPr>
          <p:cNvPr id="7" name="Rectangle 6">
            <a:extLst>
              <a:ext uri="{FF2B5EF4-FFF2-40B4-BE49-F238E27FC236}">
                <a16:creationId xmlns:a16="http://schemas.microsoft.com/office/drawing/2014/main" id="{B8F2C1F6-6006-4ACD-80A1-1666E23ED592}"/>
              </a:ext>
            </a:extLst>
          </p:cNvPr>
          <p:cNvSpPr/>
          <p:nvPr/>
        </p:nvSpPr>
        <p:spPr>
          <a:xfrm>
            <a:off x="5596128" y="0"/>
            <a:ext cx="6795082" cy="72480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lfred Russel Wallace (left) and Charles Darwin | Darwin, Charles ...">
            <a:extLst>
              <a:ext uri="{FF2B5EF4-FFF2-40B4-BE49-F238E27FC236}">
                <a16:creationId xmlns:a16="http://schemas.microsoft.com/office/drawing/2014/main" id="{E06A8D0C-598A-4A8C-AA6F-13EECDF124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7088" y="1484851"/>
            <a:ext cx="5604728" cy="3888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34987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EEC9411-82B3-4F5E-B639-8267CF01DB2B}"/>
              </a:ext>
            </a:extLst>
          </p:cNvPr>
          <p:cNvSpPr>
            <a:spLocks noGrp="1"/>
          </p:cNvSpPr>
          <p:nvPr>
            <p:ph type="pic" sz="quarter" idx="12"/>
          </p:nvPr>
        </p:nvSpPr>
        <p:spPr/>
      </p:sp>
      <p:sp>
        <p:nvSpPr>
          <p:cNvPr id="3" name="Title 2">
            <a:extLst>
              <a:ext uri="{FF2B5EF4-FFF2-40B4-BE49-F238E27FC236}">
                <a16:creationId xmlns:a16="http://schemas.microsoft.com/office/drawing/2014/main" id="{3EA3F2DB-EF6D-4CDF-8109-EF3FAF5729C5}"/>
              </a:ext>
            </a:extLst>
          </p:cNvPr>
          <p:cNvSpPr>
            <a:spLocks noGrp="1"/>
          </p:cNvSpPr>
          <p:nvPr>
            <p:ph type="title"/>
          </p:nvPr>
        </p:nvSpPr>
        <p:spPr/>
        <p:txBody>
          <a:bodyPr/>
          <a:lstStyle/>
          <a:p>
            <a:r>
              <a:rPr lang="en-US" sz="3600" dirty="0"/>
              <a:t>Charlesworth 1978’s Model of diploid organism </a:t>
            </a:r>
          </a:p>
        </p:txBody>
      </p:sp>
      <mc:AlternateContent xmlns:mc="http://schemas.openxmlformats.org/markup-compatibility/2006">
        <mc:Choice xmlns:a14="http://schemas.microsoft.com/office/drawing/2010/main" Requires="a14">
          <p:sp>
            <p:nvSpPr>
              <p:cNvPr id="5" name="Text Placeholder 4">
                <a:extLst>
                  <a:ext uri="{FF2B5EF4-FFF2-40B4-BE49-F238E27FC236}">
                    <a16:creationId xmlns:a16="http://schemas.microsoft.com/office/drawing/2014/main" id="{6C908FEF-F42E-4D83-8D47-7109647EF65D}"/>
                  </a:ext>
                </a:extLst>
              </p:cNvPr>
              <p:cNvSpPr>
                <a:spLocks noGrp="1"/>
              </p:cNvSpPr>
              <p:nvPr>
                <p:ph type="body" sz="quarter" idx="28"/>
              </p:nvPr>
            </p:nvSpPr>
            <p:spPr>
              <a:xfrm>
                <a:off x="877824" y="3328416"/>
                <a:ext cx="9957816" cy="2926080"/>
              </a:xfrm>
            </p:spPr>
            <p:txBody>
              <a:bodyPr/>
              <a:lstStyle/>
              <a:p>
                <a14:m>
                  <m:oMathPara xmlns:m="http://schemas.openxmlformats.org/officeDocument/2006/math">
                    <m:oMathParaPr>
                      <m:jc m:val="centerGroup"/>
                    </m:oMathParaPr>
                    <m:oMath xmlns:m="http://schemas.openxmlformats.org/officeDocument/2006/math">
                      <m:sSup>
                        <m:sSupPr>
                          <m:ctrlPr>
                            <a:rPr lang="en-US" i="1"/>
                          </m:ctrlPr>
                        </m:sSupPr>
                        <m:e>
                          <m:r>
                            <a:rPr lang="en-US" i="1"/>
                            <m:t>𝑥</m:t>
                          </m:r>
                        </m:e>
                        <m:sup>
                          <m:r>
                            <a:rPr lang="en-US" i="1"/>
                            <m:t>′</m:t>
                          </m:r>
                        </m:sup>
                      </m:sSup>
                      <m:r>
                        <a:rPr lang="en-US" i="1"/>
                        <m:t>+</m:t>
                      </m:r>
                      <m:sSup>
                        <m:sSupPr>
                          <m:ctrlPr>
                            <a:rPr lang="en-US" i="1"/>
                          </m:ctrlPr>
                        </m:sSupPr>
                        <m:e>
                          <m:r>
                            <a:rPr lang="en-US" i="1"/>
                            <m:t>𝑦</m:t>
                          </m:r>
                        </m:e>
                        <m:sup>
                          <m:r>
                            <a:rPr lang="en-US" i="1"/>
                            <m:t>′</m:t>
                          </m:r>
                        </m:sup>
                      </m:sSup>
                      <m:r>
                        <a:rPr lang="en-US" i="1"/>
                        <m:t>=</m:t>
                      </m:r>
                      <m:r>
                        <a:rPr lang="en-US" i="1"/>
                        <m:t>𝑥</m:t>
                      </m:r>
                      <m:f>
                        <m:fPr>
                          <m:ctrlPr>
                            <a:rPr lang="en-US" i="1"/>
                          </m:ctrlPr>
                        </m:fPr>
                        <m:num>
                          <m:sSub>
                            <m:sSubPr>
                              <m:ctrlPr>
                                <a:rPr lang="en-US" i="1"/>
                              </m:ctrlPr>
                            </m:sSubPr>
                            <m:e>
                              <m:r>
                                <a:rPr lang="en-US" i="1"/>
                                <m:t>𝑤</m:t>
                              </m:r>
                            </m:e>
                            <m:sub>
                              <m:r>
                                <a:rPr lang="en-US" i="1"/>
                                <m:t>12</m:t>
                              </m:r>
                            </m:sub>
                          </m:sSub>
                        </m:num>
                        <m:den>
                          <m:sSub>
                            <m:sSubPr>
                              <m:ctrlPr>
                                <a:rPr lang="en-US" i="1"/>
                              </m:ctrlPr>
                            </m:sSubPr>
                            <m:e>
                              <m:r>
                                <a:rPr lang="en-US" i="1"/>
                                <m:t>𝑤</m:t>
                              </m:r>
                            </m:e>
                            <m:sub>
                              <m:r>
                                <a:rPr lang="en-US" i="1"/>
                                <m:t>22</m:t>
                              </m:r>
                            </m:sub>
                          </m:sSub>
                        </m:den>
                      </m:f>
                      <m:r>
                        <a:rPr lang="en-US" i="1"/>
                        <m:t>+</m:t>
                      </m:r>
                      <m:r>
                        <a:rPr lang="en-US" i="1"/>
                        <m:t>𝑦</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acc>
                        <m:accPr>
                          <m:chr m:val="̅"/>
                          <m:ctrlPr>
                            <a:rPr lang="en-US" i="1"/>
                          </m:ctrlPr>
                        </m:accPr>
                        <m:e>
                          <m:r>
                            <a:rPr lang="en-US" i="1"/>
                            <m:t>𝑤</m:t>
                          </m:r>
                        </m:e>
                      </m:acc>
                      <m:r>
                        <a:rPr lang="en-US" i="1"/>
                        <m:t>=</m:t>
                      </m:r>
                      <m:acc>
                        <m:accPr>
                          <m:chr m:val="̂"/>
                          <m:ctrlPr>
                            <a:rPr lang="en-US" i="1"/>
                          </m:ctrlPr>
                        </m:accPr>
                        <m:e>
                          <m:r>
                            <a:rPr lang="en-US" i="1"/>
                            <m:t>𝑥</m:t>
                          </m:r>
                        </m:e>
                      </m:acc>
                      <m:sSub>
                        <m:sSubPr>
                          <m:ctrlPr>
                            <a:rPr lang="en-US" i="1"/>
                          </m:ctrlPr>
                        </m:sSubPr>
                        <m:e>
                          <m:r>
                            <a:rPr lang="en-US" i="1"/>
                            <m:t>𝑤</m:t>
                          </m:r>
                        </m:e>
                        <m:sub>
                          <m:r>
                            <a:rPr lang="en-US" i="1"/>
                            <m:t>12</m:t>
                          </m:r>
                        </m:sub>
                      </m:sSub>
                      <m:r>
                        <a:rPr lang="en-US" i="1"/>
                        <m:t>+</m:t>
                      </m:r>
                      <m:d>
                        <m:dPr>
                          <m:ctrlPr>
                            <a:rPr lang="en-US" i="1"/>
                          </m:ctrlPr>
                        </m:dPr>
                        <m:e>
                          <m:r>
                            <a:rPr lang="en-US" i="1"/>
                            <m:t>2</m:t>
                          </m:r>
                          <m:acc>
                            <m:accPr>
                              <m:chr m:val="̂"/>
                              <m:ctrlPr>
                                <a:rPr lang="en-US" i="1"/>
                              </m:ctrlPr>
                            </m:accPr>
                            <m:e>
                              <m:r>
                                <a:rPr lang="en-US" i="1"/>
                                <m:t>𝑦</m:t>
                              </m:r>
                            </m:e>
                          </m:acc>
                          <m:r>
                            <a:rPr lang="en-US" i="1"/>
                            <m:t>+</m:t>
                          </m:r>
                          <m:acc>
                            <m:accPr>
                              <m:chr m:val="̂"/>
                              <m:ctrlPr>
                                <a:rPr lang="en-US" i="1"/>
                              </m:ctrlPr>
                            </m:accPr>
                            <m:e>
                              <m:r>
                                <a:rPr lang="en-US" i="1"/>
                                <m:t>𝑧</m:t>
                              </m:r>
                            </m:e>
                          </m:acc>
                        </m:e>
                      </m:d>
                      <m:sSub>
                        <m:sSubPr>
                          <m:ctrlPr>
                            <a:rPr lang="en-US" i="1"/>
                          </m:ctrlPr>
                        </m:sSubPr>
                        <m:e>
                          <m:r>
                            <a:rPr lang="en-US" i="1"/>
                            <m:t>𝑤</m:t>
                          </m:r>
                        </m:e>
                        <m:sub>
                          <m:r>
                            <a:rPr lang="en-US" i="1"/>
                            <m:t>22</m:t>
                          </m:r>
                        </m:sub>
                      </m:sSub>
                    </m:oMath>
                  </m:oMathPara>
                </a14:m>
                <a:endParaRPr lang="fa-IR" dirty="0"/>
              </a:p>
              <a:p>
                <a:endParaRPr lang="fa-IR" dirty="0"/>
              </a:p>
              <a:p>
                <a:endParaRPr lang="en-US" dirty="0"/>
              </a:p>
              <a:p>
                <a14:m>
                  <m:oMathPara xmlns:m="http://schemas.openxmlformats.org/officeDocument/2006/math">
                    <m:oMathParaPr>
                      <m:jc m:val="centerGroup"/>
                    </m:oMathParaPr>
                    <m:oMath xmlns:m="http://schemas.openxmlformats.org/officeDocument/2006/math">
                      <m:acc>
                        <m:accPr>
                          <m:chr m:val="̅"/>
                          <m:ctrlPr>
                            <a:rPr lang="en-US" i="1"/>
                          </m:ctrlPr>
                        </m:accPr>
                        <m:e>
                          <m:r>
                            <a:rPr lang="en-US" i="1"/>
                            <m:t>𝑤</m:t>
                          </m:r>
                        </m:e>
                      </m:acc>
                      <m:r>
                        <a:rPr lang="en-US" i="1"/>
                        <m:t>=</m:t>
                      </m:r>
                      <m:acc>
                        <m:accPr>
                          <m:chr m:val="̂"/>
                          <m:ctrlPr>
                            <a:rPr lang="en-US" i="1"/>
                          </m:ctrlPr>
                        </m:accPr>
                        <m:e>
                          <m:r>
                            <a:rPr lang="en-US" i="1"/>
                            <m:t>𝑥</m:t>
                          </m:r>
                        </m:e>
                      </m:acc>
                      <m:sSub>
                        <m:sSubPr>
                          <m:ctrlPr>
                            <a:rPr lang="en-US" i="1"/>
                          </m:ctrlPr>
                        </m:sSubPr>
                        <m:e>
                          <m:r>
                            <a:rPr lang="en-US" i="1"/>
                            <m:t>𝑤</m:t>
                          </m:r>
                        </m:e>
                        <m:sub>
                          <m:r>
                            <a:rPr lang="en-US" i="1"/>
                            <m:t>11</m:t>
                          </m:r>
                        </m:sub>
                      </m:sSub>
                      <m:r>
                        <a:rPr lang="en-US" i="1"/>
                        <m:t>+</m:t>
                      </m:r>
                      <m:d>
                        <m:dPr>
                          <m:ctrlPr>
                            <a:rPr lang="en-US" i="1"/>
                          </m:ctrlPr>
                        </m:dPr>
                        <m:e>
                          <m:r>
                            <a:rPr lang="en-US" i="1"/>
                            <m:t>2</m:t>
                          </m:r>
                          <m:acc>
                            <m:accPr>
                              <m:chr m:val="̂"/>
                              <m:ctrlPr>
                                <a:rPr lang="en-US" i="1"/>
                              </m:ctrlPr>
                            </m:accPr>
                            <m:e>
                              <m:r>
                                <a:rPr lang="en-US" i="1"/>
                                <m:t>𝑦</m:t>
                              </m:r>
                            </m:e>
                          </m:acc>
                          <m:r>
                            <a:rPr lang="en-US" i="1"/>
                            <m:t>+</m:t>
                          </m:r>
                          <m:acc>
                            <m:accPr>
                              <m:chr m:val="̂"/>
                              <m:ctrlPr>
                                <a:rPr lang="en-US" i="1"/>
                              </m:ctrlPr>
                            </m:accPr>
                            <m:e>
                              <m:r>
                                <a:rPr lang="en-US" i="1"/>
                                <m:t>𝑧</m:t>
                              </m:r>
                            </m:e>
                          </m:acc>
                        </m:e>
                      </m:d>
                      <m:sSub>
                        <m:sSubPr>
                          <m:ctrlPr>
                            <a:rPr lang="en-US" i="1"/>
                          </m:ctrlPr>
                        </m:sSubPr>
                        <m:e>
                          <m:r>
                            <a:rPr lang="en-US" i="1"/>
                            <m:t>𝑤</m:t>
                          </m:r>
                        </m:e>
                        <m:sub>
                          <m:r>
                            <a:rPr lang="en-US" i="1"/>
                            <m:t>12</m:t>
                          </m:r>
                        </m:sub>
                      </m:sSub>
                    </m:oMath>
                  </m:oMathPara>
                </a14:m>
                <a:endParaRPr lang="en-US" dirty="0"/>
              </a:p>
              <a:p>
                <a:endParaRPr lang="en-US" dirty="0"/>
              </a:p>
              <a:p>
                <a:endParaRPr lang="fa-IR" sz="1800" dirty="0">
                  <a:effectLst/>
                  <a:latin typeface="Calisto MT" panose="02040603050505030304" pitchFamily="18" charset="0"/>
                  <a:ea typeface="Calibri" panose="020F0502020204030204" pitchFamily="34" charset="0"/>
                  <a:cs typeface="Arial" panose="020B0604020202020204" pitchFamily="34" charset="0"/>
                </a:endParaRPr>
              </a:p>
              <a:p>
                <a14:m>
                  <m:oMathPara xmlns:m="http://schemas.openxmlformats.org/officeDocument/2006/math">
                    <m:oMathParaPr>
                      <m:jc m:val="centerGroup"/>
                    </m:oMathParaPr>
                    <m:oMath xmlns:m="http://schemas.openxmlformats.org/officeDocument/2006/math">
                      <m:f>
                        <m:fPr>
                          <m:ctrlPr>
                            <a:rPr lang="en-US" i="1"/>
                          </m:ctrlPr>
                        </m:fPr>
                        <m:num>
                          <m:acc>
                            <m:accPr>
                              <m:chr m:val="̂"/>
                              <m:ctrlPr>
                                <a:rPr lang="en-US" i="1"/>
                              </m:ctrlPr>
                            </m:accPr>
                            <m:e>
                              <m:r>
                                <a:rPr lang="en-US" i="1"/>
                                <m:t>𝑥</m:t>
                              </m:r>
                            </m:e>
                          </m:acc>
                        </m:num>
                        <m:den>
                          <m:d>
                            <m:dPr>
                              <m:ctrlPr>
                                <a:rPr lang="en-US" i="1"/>
                              </m:ctrlPr>
                            </m:dPr>
                            <m:e>
                              <m:r>
                                <a:rPr lang="en-US" i="1"/>
                                <m:t>2</m:t>
                              </m:r>
                              <m:acc>
                                <m:accPr>
                                  <m:chr m:val="̂"/>
                                  <m:ctrlPr>
                                    <a:rPr lang="en-US" i="1"/>
                                  </m:ctrlPr>
                                </m:accPr>
                                <m:e>
                                  <m:r>
                                    <a:rPr lang="en-US" i="1"/>
                                    <m:t>𝑦</m:t>
                                  </m:r>
                                </m:e>
                              </m:acc>
                              <m:r>
                                <a:rPr lang="en-US" i="1"/>
                                <m:t>+</m:t>
                              </m:r>
                              <m:acc>
                                <m:accPr>
                                  <m:chr m:val="̂"/>
                                  <m:ctrlPr>
                                    <a:rPr lang="en-US" i="1"/>
                                  </m:ctrlPr>
                                </m:accPr>
                                <m:e>
                                  <m:r>
                                    <a:rPr lang="en-US" i="1"/>
                                    <m:t>𝑧</m:t>
                                  </m:r>
                                </m:e>
                              </m:acc>
                            </m:e>
                          </m:d>
                        </m:den>
                      </m:f>
                      <m:r>
                        <a:rPr lang="en-US" i="1"/>
                        <m:t>= </m:t>
                      </m:r>
                      <m:f>
                        <m:fPr>
                          <m:ctrlPr>
                            <a:rPr lang="en-US" i="1"/>
                          </m:ctrlPr>
                        </m:fPr>
                        <m:num>
                          <m:sSub>
                            <m:sSubPr>
                              <m:ctrlPr>
                                <a:rPr lang="en-US" i="1"/>
                              </m:ctrlPr>
                            </m:sSubPr>
                            <m:e>
                              <m:r>
                                <a:rPr lang="en-US" i="1"/>
                                <m:t>𝑤</m:t>
                              </m:r>
                            </m:e>
                            <m:sub>
                              <m:r>
                                <a:rPr lang="en-US" i="1"/>
                                <m:t>12</m:t>
                              </m:r>
                            </m:sub>
                          </m:sSub>
                          <m:r>
                            <a:rPr lang="en-US" i="1"/>
                            <m:t>−</m:t>
                          </m:r>
                          <m:sSub>
                            <m:sSubPr>
                              <m:ctrlPr>
                                <a:rPr lang="en-US" i="1"/>
                              </m:ctrlPr>
                            </m:sSubPr>
                            <m:e>
                              <m:r>
                                <a:rPr lang="en-US" i="1"/>
                                <m:t>𝑤</m:t>
                              </m:r>
                            </m:e>
                            <m:sub>
                              <m:r>
                                <a:rPr lang="en-US" i="1"/>
                                <m:t>22</m:t>
                              </m:r>
                            </m:sub>
                          </m:sSub>
                        </m:num>
                        <m:den>
                          <m:sSub>
                            <m:sSubPr>
                              <m:ctrlPr>
                                <a:rPr lang="en-US" i="1"/>
                              </m:ctrlPr>
                            </m:sSubPr>
                            <m:e>
                              <m:r>
                                <a:rPr lang="en-US" i="1"/>
                                <m:t>𝑤</m:t>
                              </m:r>
                            </m:e>
                            <m:sub>
                              <m:r>
                                <a:rPr lang="en-US" i="1"/>
                                <m:t>12</m:t>
                              </m:r>
                            </m:sub>
                          </m:sSub>
                          <m:r>
                            <a:rPr lang="en-US" i="1"/>
                            <m:t>−</m:t>
                          </m:r>
                          <m:sSub>
                            <m:sSubPr>
                              <m:ctrlPr>
                                <a:rPr lang="en-US" i="1"/>
                              </m:ctrlPr>
                            </m:sSubPr>
                            <m:e>
                              <m:r>
                                <a:rPr lang="en-US" i="1"/>
                                <m:t>𝑤</m:t>
                              </m:r>
                            </m:e>
                            <m:sub>
                              <m:r>
                                <a:rPr lang="en-US" i="1"/>
                                <m:t>11</m:t>
                              </m:r>
                            </m:sub>
                          </m:sSub>
                        </m:den>
                      </m:f>
                    </m:oMath>
                  </m:oMathPara>
                </a14:m>
                <a:endParaRPr lang="en-US" dirty="0"/>
              </a:p>
              <a:p>
                <a:pPr/>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fa-IR" sz="1800" dirty="0">
                  <a:effectLst/>
                  <a:latin typeface="Calisto MT" panose="02040603050505030304" pitchFamily="18" charset="0"/>
                  <a:ea typeface="Calibri" panose="020F0502020204030204" pitchFamily="34" charset="0"/>
                  <a:cs typeface="Arial" panose="020B0604020202020204" pitchFamily="34" charset="0"/>
                </a:endParaRPr>
              </a:p>
              <a:p>
                <a:endParaRPr lang="en-US" dirty="0"/>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dirty="0"/>
              </a:p>
            </p:txBody>
          </p:sp>
        </mc:Choice>
        <mc:Fallback>
          <p:sp>
            <p:nvSpPr>
              <p:cNvPr id="5" name="Text Placeholder 4">
                <a:extLst>
                  <a:ext uri="{FF2B5EF4-FFF2-40B4-BE49-F238E27FC236}">
                    <a16:creationId xmlns:a16="http://schemas.microsoft.com/office/drawing/2014/main" id="{6C908FEF-F42E-4D83-8D47-7109647EF65D}"/>
                  </a:ext>
                </a:extLst>
              </p:cNvPr>
              <p:cNvSpPr>
                <a:spLocks noGrp="1" noRot="1" noChangeAspect="1" noMove="1" noResize="1" noEditPoints="1" noAdjustHandles="1" noChangeArrowheads="1" noChangeShapeType="1" noTextEdit="1"/>
              </p:cNvSpPr>
              <p:nvPr>
                <p:ph type="body" sz="quarter" idx="28"/>
              </p:nvPr>
            </p:nvSpPr>
            <p:spPr>
              <a:xfrm>
                <a:off x="877824" y="3328416"/>
                <a:ext cx="9957816" cy="2926080"/>
              </a:xfrm>
              <a:blipFill>
                <a:blip r:embed="rId2"/>
                <a:stretch>
                  <a:fillRect t="-208"/>
                </a:stretch>
              </a:blipFill>
            </p:spPr>
            <p:txBody>
              <a:bodyPr/>
              <a:lstStyle/>
              <a:p>
                <a:r>
                  <a:rPr lang="en-US">
                    <a:noFill/>
                  </a:rPr>
                  <a:t> </a:t>
                </a:r>
              </a:p>
            </p:txBody>
          </p:sp>
        </mc:Fallback>
      </mc:AlternateContent>
      <p:sp>
        <p:nvSpPr>
          <p:cNvPr id="16" name="Footer Placeholder 15">
            <a:extLst>
              <a:ext uri="{FF2B5EF4-FFF2-40B4-BE49-F238E27FC236}">
                <a16:creationId xmlns:a16="http://schemas.microsoft.com/office/drawing/2014/main" id="{A392F975-6AC1-488D-8F32-B1DD73B55505}"/>
              </a:ext>
            </a:extLst>
          </p:cNvPr>
          <p:cNvSpPr>
            <a:spLocks noGrp="1"/>
          </p:cNvSpPr>
          <p:nvPr>
            <p:ph type="ftr" sz="quarter" idx="29"/>
          </p:nvPr>
        </p:nvSpPr>
        <p:spPr/>
        <p:txBody>
          <a:bodyPr/>
          <a:lstStyle/>
          <a:p>
            <a:r>
              <a:rPr lang="en-US"/>
              <a:t>course title</a:t>
            </a:r>
            <a:endParaRPr lang="en-US" dirty="0"/>
          </a:p>
        </p:txBody>
      </p:sp>
      <p:sp>
        <p:nvSpPr>
          <p:cNvPr id="17" name="Slide Number Placeholder 16">
            <a:extLst>
              <a:ext uri="{FF2B5EF4-FFF2-40B4-BE49-F238E27FC236}">
                <a16:creationId xmlns:a16="http://schemas.microsoft.com/office/drawing/2014/main" id="{7D3C2147-BF26-43B8-BB00-6854E338AD46}"/>
              </a:ext>
            </a:extLst>
          </p:cNvPr>
          <p:cNvSpPr>
            <a:spLocks noGrp="1"/>
          </p:cNvSpPr>
          <p:nvPr>
            <p:ph type="sldNum" sz="quarter" idx="30"/>
          </p:nvPr>
        </p:nvSpPr>
        <p:spPr/>
        <p:txBody>
          <a:bodyPr/>
          <a:lstStyle/>
          <a:p>
            <a:fld id="{8058A7CE-F400-7B46-9E16-10D36E8C32FD}" type="slidenum">
              <a:rPr lang="en-US" smtClean="0"/>
              <a:pPr/>
              <a:t>30</a:t>
            </a:fld>
            <a:endParaRPr lang="en-US" dirty="0"/>
          </a:p>
        </p:txBody>
      </p:sp>
    </p:spTree>
    <p:extLst>
      <p:ext uri="{BB962C8B-B14F-4D97-AF65-F5344CB8AC3E}">
        <p14:creationId xmlns:p14="http://schemas.microsoft.com/office/powerpoint/2010/main" val="16236787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98498-BABD-4DE0-A173-C53CBFFB0C4A}"/>
              </a:ext>
            </a:extLst>
          </p:cNvPr>
          <p:cNvSpPr>
            <a:spLocks noGrp="1"/>
          </p:cNvSpPr>
          <p:nvPr>
            <p:ph type="title"/>
          </p:nvPr>
        </p:nvSpPr>
        <p:spPr/>
        <p:txBody>
          <a:bodyPr/>
          <a:lstStyle/>
          <a:p>
            <a:r>
              <a:rPr lang="en-US" sz="4000" dirty="0"/>
              <a:t>What was the problem? </a:t>
            </a:r>
          </a:p>
        </p:txBody>
      </p:sp>
      <p:sp>
        <p:nvSpPr>
          <p:cNvPr id="3" name="Footer Placeholder 2">
            <a:extLst>
              <a:ext uri="{FF2B5EF4-FFF2-40B4-BE49-F238E27FC236}">
                <a16:creationId xmlns:a16="http://schemas.microsoft.com/office/drawing/2014/main" id="{9E879E12-9E6D-4982-859B-9B5E2A73A7A4}"/>
              </a:ext>
            </a:extLst>
          </p:cNvPr>
          <p:cNvSpPr>
            <a:spLocks noGrp="1"/>
          </p:cNvSpPr>
          <p:nvPr>
            <p:ph type="ftr" sz="quarter" idx="11"/>
          </p:nvPr>
        </p:nvSpPr>
        <p:spPr/>
        <p:txBody>
          <a:bodyPr/>
          <a:lstStyle/>
          <a:p>
            <a:r>
              <a:rPr lang="en-US"/>
              <a:t>course title</a:t>
            </a:r>
            <a:endParaRPr lang="en-US" dirty="0"/>
          </a:p>
        </p:txBody>
      </p:sp>
      <p:sp>
        <p:nvSpPr>
          <p:cNvPr id="6" name="Slide Number Placeholder 5">
            <a:extLst>
              <a:ext uri="{FF2B5EF4-FFF2-40B4-BE49-F238E27FC236}">
                <a16:creationId xmlns:a16="http://schemas.microsoft.com/office/drawing/2014/main" id="{6F4FBEB8-100B-4B9E-AAA1-E7FACFC23185}"/>
              </a:ext>
            </a:extLst>
          </p:cNvPr>
          <p:cNvSpPr>
            <a:spLocks noGrp="1"/>
          </p:cNvSpPr>
          <p:nvPr>
            <p:ph type="sldNum" sz="quarter" idx="12"/>
          </p:nvPr>
        </p:nvSpPr>
        <p:spPr/>
        <p:txBody>
          <a:bodyPr/>
          <a:lstStyle/>
          <a:p>
            <a:fld id="{8058A7CE-F400-7B46-9E16-10D36E8C32FD}" type="slidenum">
              <a:rPr lang="en-US" smtClean="0"/>
              <a:pPr/>
              <a:t>31</a:t>
            </a:fld>
            <a:endParaRPr lang="en-US" dirty="0"/>
          </a:p>
        </p:txBody>
      </p:sp>
      <p:sp>
        <p:nvSpPr>
          <p:cNvPr id="7" name="TextBox 6">
            <a:extLst>
              <a:ext uri="{FF2B5EF4-FFF2-40B4-BE49-F238E27FC236}">
                <a16:creationId xmlns:a16="http://schemas.microsoft.com/office/drawing/2014/main" id="{5CCAE4E0-2F14-4EEC-8C99-50A2F143D828}"/>
              </a:ext>
            </a:extLst>
          </p:cNvPr>
          <p:cNvSpPr txBox="1"/>
          <p:nvPr/>
        </p:nvSpPr>
        <p:spPr>
          <a:xfrm>
            <a:off x="6568440" y="1936510"/>
            <a:ext cx="4863727" cy="2031325"/>
          </a:xfrm>
          <a:prstGeom prst="rect">
            <a:avLst/>
          </a:prstGeom>
          <a:noFill/>
        </p:spPr>
        <p:txBody>
          <a:bodyPr wrap="square" rtlCol="0">
            <a:spAutoFit/>
          </a:bodyPr>
          <a:lstStyle/>
          <a:p>
            <a:r>
              <a:rPr lang="en-US" dirty="0">
                <a:solidFill>
                  <a:schemeClr val="bg1"/>
                </a:solidFill>
              </a:rPr>
              <a:t>“Our difficulty in regard to sexual selection lies in understanding how it is that the males which conquer other males, or those which prove the most attractive to the females, leave a greater number of offspring to inherit their superiority than their beaten and less attractive rivals.”</a:t>
            </a:r>
          </a:p>
        </p:txBody>
      </p:sp>
    </p:spTree>
    <p:extLst>
      <p:ext uri="{BB962C8B-B14F-4D97-AF65-F5344CB8AC3E}">
        <p14:creationId xmlns:p14="http://schemas.microsoft.com/office/powerpoint/2010/main" val="2308627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B60146-508A-99D4-4EB9-FE476A40DC56}"/>
              </a:ext>
            </a:extLst>
          </p:cNvPr>
          <p:cNvSpPr>
            <a:spLocks noGrp="1"/>
          </p:cNvSpPr>
          <p:nvPr>
            <p:ph type="title"/>
          </p:nvPr>
        </p:nvSpPr>
        <p:spPr/>
        <p:txBody>
          <a:bodyPr/>
          <a:lstStyle/>
          <a:p>
            <a:r>
              <a:rPr lang="en-US" dirty="0"/>
              <a:t>03</a:t>
            </a:r>
          </a:p>
        </p:txBody>
      </p:sp>
      <p:sp>
        <p:nvSpPr>
          <p:cNvPr id="4" name="Text Placeholder 3">
            <a:extLst>
              <a:ext uri="{FF2B5EF4-FFF2-40B4-BE49-F238E27FC236}">
                <a16:creationId xmlns:a16="http://schemas.microsoft.com/office/drawing/2014/main" id="{720081C9-330C-9158-0336-4B0F327A3BF1}"/>
              </a:ext>
            </a:extLst>
          </p:cNvPr>
          <p:cNvSpPr>
            <a:spLocks noGrp="1"/>
          </p:cNvSpPr>
          <p:nvPr>
            <p:ph type="body" idx="1"/>
          </p:nvPr>
        </p:nvSpPr>
        <p:spPr/>
        <p:txBody>
          <a:bodyPr/>
          <a:lstStyle/>
          <a:p>
            <a:r>
              <a:rPr lang="en-US" dirty="0"/>
              <a:t>The </a:t>
            </a:r>
            <a:r>
              <a:rPr lang="en-US" dirty="0" err="1"/>
              <a:t>Fisherian</a:t>
            </a:r>
            <a:r>
              <a:rPr lang="en-US" dirty="0"/>
              <a:t> Self-Reinforcing Sexual Selection</a:t>
            </a:r>
          </a:p>
        </p:txBody>
      </p:sp>
      <p:sp>
        <p:nvSpPr>
          <p:cNvPr id="11" name="Text Placeholder 10">
            <a:extLst>
              <a:ext uri="{FF2B5EF4-FFF2-40B4-BE49-F238E27FC236}">
                <a16:creationId xmlns:a16="http://schemas.microsoft.com/office/drawing/2014/main" id="{3805936B-7062-2E6A-9F1C-96841F91B852}"/>
              </a:ext>
            </a:extLst>
          </p:cNvPr>
          <p:cNvSpPr>
            <a:spLocks noGrp="1"/>
          </p:cNvSpPr>
          <p:nvPr>
            <p:ph type="body" sz="quarter" idx="11"/>
          </p:nvPr>
        </p:nvSpPr>
        <p:spPr/>
        <p:txBody>
          <a:bodyPr/>
          <a:lstStyle/>
          <a:p>
            <a:r>
              <a:rPr lang="en-US" dirty="0"/>
              <a:t>lesson</a:t>
            </a:r>
          </a:p>
        </p:txBody>
      </p:sp>
      <p:pic>
        <p:nvPicPr>
          <p:cNvPr id="13" name="Picture Placeholder 12" descr="Front view of a bull">
            <a:extLst>
              <a:ext uri="{FF2B5EF4-FFF2-40B4-BE49-F238E27FC236}">
                <a16:creationId xmlns:a16="http://schemas.microsoft.com/office/drawing/2014/main" id="{989F25BE-2982-5954-29A9-EF7C99CE3CC6}"/>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a:ext>
            </a:extLst>
          </a:blip>
          <a:srcRect t="6" b="6"/>
          <a:stretch/>
        </p:blipFill>
        <p:spPr>
          <a:xfrm flipH="1">
            <a:off x="6096000" y="0"/>
            <a:ext cx="6096000" cy="6858000"/>
          </a:xfrm>
          <a:prstGeom prst="rect">
            <a:avLst/>
          </a:prstGeom>
        </p:spPr>
      </p:pic>
    </p:spTree>
    <p:extLst>
      <p:ext uri="{BB962C8B-B14F-4D97-AF65-F5344CB8AC3E}">
        <p14:creationId xmlns:p14="http://schemas.microsoft.com/office/powerpoint/2010/main" val="16979484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0407B-19F5-4A84-8A24-A10B45CAC52D}"/>
              </a:ext>
            </a:extLst>
          </p:cNvPr>
          <p:cNvSpPr>
            <a:spLocks noGrp="1"/>
          </p:cNvSpPr>
          <p:nvPr>
            <p:ph type="title"/>
          </p:nvPr>
        </p:nvSpPr>
        <p:spPr>
          <a:xfrm>
            <a:off x="877823" y="1517904"/>
            <a:ext cx="5100945" cy="1572768"/>
          </a:xfrm>
        </p:spPr>
        <p:txBody>
          <a:bodyPr/>
          <a:lstStyle/>
          <a:p>
            <a:r>
              <a:rPr lang="en-US" sz="3200" dirty="0"/>
              <a:t>R. A. Fisher</a:t>
            </a:r>
          </a:p>
        </p:txBody>
      </p:sp>
      <p:sp>
        <p:nvSpPr>
          <p:cNvPr id="3" name="Footer Placeholder 2">
            <a:extLst>
              <a:ext uri="{FF2B5EF4-FFF2-40B4-BE49-F238E27FC236}">
                <a16:creationId xmlns:a16="http://schemas.microsoft.com/office/drawing/2014/main" id="{D27B24C3-D572-4CB4-8A2B-452163A83A62}"/>
              </a:ext>
            </a:extLst>
          </p:cNvPr>
          <p:cNvSpPr>
            <a:spLocks noGrp="1"/>
          </p:cNvSpPr>
          <p:nvPr>
            <p:ph type="ftr" sz="quarter" idx="11"/>
          </p:nvPr>
        </p:nvSpPr>
        <p:spPr/>
        <p:txBody>
          <a:bodyPr/>
          <a:lstStyle/>
          <a:p>
            <a:r>
              <a:rPr lang="en-US"/>
              <a:t>course title</a:t>
            </a:r>
            <a:endParaRPr lang="en-US" dirty="0"/>
          </a:p>
        </p:txBody>
      </p:sp>
      <p:sp>
        <p:nvSpPr>
          <p:cNvPr id="6" name="Slide Number Placeholder 5">
            <a:extLst>
              <a:ext uri="{FF2B5EF4-FFF2-40B4-BE49-F238E27FC236}">
                <a16:creationId xmlns:a16="http://schemas.microsoft.com/office/drawing/2014/main" id="{D237E4EC-0522-4042-94F5-65C62E5D277D}"/>
              </a:ext>
            </a:extLst>
          </p:cNvPr>
          <p:cNvSpPr>
            <a:spLocks noGrp="1"/>
          </p:cNvSpPr>
          <p:nvPr>
            <p:ph type="sldNum" sz="quarter" idx="12"/>
          </p:nvPr>
        </p:nvSpPr>
        <p:spPr/>
        <p:txBody>
          <a:bodyPr/>
          <a:lstStyle/>
          <a:p>
            <a:fld id="{8058A7CE-F400-7B46-9E16-10D36E8C32FD}" type="slidenum">
              <a:rPr lang="en-US" smtClean="0"/>
              <a:pPr/>
              <a:t>33</a:t>
            </a:fld>
            <a:endParaRPr lang="en-US" dirty="0"/>
          </a:p>
        </p:txBody>
      </p:sp>
      <p:sp>
        <p:nvSpPr>
          <p:cNvPr id="4" name="AutoShape 2" descr="Ronald Fisher (February 17, 1890 — July 29, 1962), British geneticist ...">
            <a:extLst>
              <a:ext uri="{FF2B5EF4-FFF2-40B4-BE49-F238E27FC236}">
                <a16:creationId xmlns:a16="http://schemas.microsoft.com/office/drawing/2014/main" id="{B8B87C49-10EC-45C4-9554-140847BC016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4F8889FC-DF0E-4C32-B829-4115412AFC39}"/>
              </a:ext>
            </a:extLst>
          </p:cNvPr>
          <p:cNvPicPr>
            <a:picLocks noChangeAspect="1"/>
          </p:cNvPicPr>
          <p:nvPr/>
        </p:nvPicPr>
        <p:blipFill>
          <a:blip r:embed="rId2"/>
          <a:stretch>
            <a:fillRect/>
          </a:stretch>
        </p:blipFill>
        <p:spPr>
          <a:xfrm>
            <a:off x="6213234" y="606552"/>
            <a:ext cx="3751417" cy="5340096"/>
          </a:xfrm>
          <a:prstGeom prst="rect">
            <a:avLst/>
          </a:prstGeom>
        </p:spPr>
      </p:pic>
    </p:spTree>
    <p:extLst>
      <p:ext uri="{BB962C8B-B14F-4D97-AF65-F5344CB8AC3E}">
        <p14:creationId xmlns:p14="http://schemas.microsoft.com/office/powerpoint/2010/main" val="1338317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48891-E890-4F32-9562-4A9817A7B706}"/>
              </a:ext>
            </a:extLst>
          </p:cNvPr>
          <p:cNvSpPr>
            <a:spLocks noGrp="1"/>
          </p:cNvSpPr>
          <p:nvPr>
            <p:ph type="title"/>
          </p:nvPr>
        </p:nvSpPr>
        <p:spPr/>
        <p:txBody>
          <a:bodyPr/>
          <a:lstStyle/>
          <a:p>
            <a:r>
              <a:rPr lang="en-US" sz="2800" dirty="0"/>
              <a:t>Morgan’s 1903 Critics</a:t>
            </a:r>
          </a:p>
        </p:txBody>
      </p:sp>
      <p:sp>
        <p:nvSpPr>
          <p:cNvPr id="3" name="Footer Placeholder 2">
            <a:extLst>
              <a:ext uri="{FF2B5EF4-FFF2-40B4-BE49-F238E27FC236}">
                <a16:creationId xmlns:a16="http://schemas.microsoft.com/office/drawing/2014/main" id="{B01ABF11-FA50-48C3-B2F0-3C8931E1B232}"/>
              </a:ext>
            </a:extLst>
          </p:cNvPr>
          <p:cNvSpPr>
            <a:spLocks noGrp="1"/>
          </p:cNvSpPr>
          <p:nvPr>
            <p:ph type="ftr" sz="quarter" idx="11"/>
          </p:nvPr>
        </p:nvSpPr>
        <p:spPr/>
        <p:txBody>
          <a:bodyPr/>
          <a:lstStyle/>
          <a:p>
            <a:r>
              <a:rPr lang="en-US"/>
              <a:t>course title</a:t>
            </a:r>
            <a:endParaRPr lang="en-US" dirty="0"/>
          </a:p>
        </p:txBody>
      </p:sp>
      <p:sp>
        <p:nvSpPr>
          <p:cNvPr id="4" name="Text Placeholder 3">
            <a:extLst>
              <a:ext uri="{FF2B5EF4-FFF2-40B4-BE49-F238E27FC236}">
                <a16:creationId xmlns:a16="http://schemas.microsoft.com/office/drawing/2014/main" id="{87E29488-DC37-4521-8141-5178E75CF721}"/>
              </a:ext>
            </a:extLst>
          </p:cNvPr>
          <p:cNvSpPr>
            <a:spLocks noGrp="1"/>
          </p:cNvSpPr>
          <p:nvPr>
            <p:ph type="body" idx="1"/>
          </p:nvPr>
        </p:nvSpPr>
        <p:spPr>
          <a:xfrm>
            <a:off x="6529284" y="1677924"/>
            <a:ext cx="5023807" cy="2825496"/>
          </a:xfrm>
        </p:spPr>
        <p:txBody>
          <a:bodyPr/>
          <a:lstStyle/>
          <a:p>
            <a:r>
              <a:rPr lang="en-US" dirty="0"/>
              <a:t>“Shall we assume that still another process of selection is going on, . . . that those females whose taste has soared a little higher than that of the average (a variation of this sort having appeared) select males to correspond, and thus the two continue heaping up the ornaments on one side and the appreciation of these ornaments on the other? No doubt an interesting fiction could be built up along these lines, but would anyone believe it, and, if he did, could he prove it?”</a:t>
            </a:r>
          </a:p>
        </p:txBody>
      </p:sp>
      <p:sp>
        <p:nvSpPr>
          <p:cNvPr id="6" name="Slide Number Placeholder 5">
            <a:extLst>
              <a:ext uri="{FF2B5EF4-FFF2-40B4-BE49-F238E27FC236}">
                <a16:creationId xmlns:a16="http://schemas.microsoft.com/office/drawing/2014/main" id="{C349CA5F-BA9B-43AF-9889-0DE2653701C0}"/>
              </a:ext>
            </a:extLst>
          </p:cNvPr>
          <p:cNvSpPr>
            <a:spLocks noGrp="1"/>
          </p:cNvSpPr>
          <p:nvPr>
            <p:ph type="sldNum" sz="quarter" idx="12"/>
          </p:nvPr>
        </p:nvSpPr>
        <p:spPr/>
        <p:txBody>
          <a:bodyPr/>
          <a:lstStyle/>
          <a:p>
            <a:fld id="{8058A7CE-F400-7B46-9E16-10D36E8C32FD}" type="slidenum">
              <a:rPr lang="en-US" smtClean="0"/>
              <a:pPr/>
              <a:t>34</a:t>
            </a:fld>
            <a:endParaRPr lang="en-US" dirty="0"/>
          </a:p>
        </p:txBody>
      </p:sp>
    </p:spTree>
    <p:extLst>
      <p:ext uri="{BB962C8B-B14F-4D97-AF65-F5344CB8AC3E}">
        <p14:creationId xmlns:p14="http://schemas.microsoft.com/office/powerpoint/2010/main" val="5916794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48891-E890-4F32-9562-4A9817A7B706}"/>
              </a:ext>
            </a:extLst>
          </p:cNvPr>
          <p:cNvSpPr>
            <a:spLocks noGrp="1"/>
          </p:cNvSpPr>
          <p:nvPr>
            <p:ph type="title"/>
          </p:nvPr>
        </p:nvSpPr>
        <p:spPr/>
        <p:txBody>
          <a:bodyPr/>
          <a:lstStyle/>
          <a:p>
            <a:r>
              <a:rPr lang="en-US" sz="2800" dirty="0"/>
              <a:t>Fisher’s Runaway</a:t>
            </a:r>
          </a:p>
        </p:txBody>
      </p:sp>
      <p:sp>
        <p:nvSpPr>
          <p:cNvPr id="3" name="Footer Placeholder 2">
            <a:extLst>
              <a:ext uri="{FF2B5EF4-FFF2-40B4-BE49-F238E27FC236}">
                <a16:creationId xmlns:a16="http://schemas.microsoft.com/office/drawing/2014/main" id="{B01ABF11-FA50-48C3-B2F0-3C8931E1B232}"/>
              </a:ext>
            </a:extLst>
          </p:cNvPr>
          <p:cNvSpPr>
            <a:spLocks noGrp="1"/>
          </p:cNvSpPr>
          <p:nvPr>
            <p:ph type="ftr" sz="quarter" idx="11"/>
          </p:nvPr>
        </p:nvSpPr>
        <p:spPr/>
        <p:txBody>
          <a:bodyPr/>
          <a:lstStyle/>
          <a:p>
            <a:r>
              <a:rPr lang="en-US"/>
              <a:t>course title</a:t>
            </a:r>
            <a:endParaRPr lang="en-US" dirty="0"/>
          </a:p>
        </p:txBody>
      </p:sp>
      <p:sp>
        <p:nvSpPr>
          <p:cNvPr id="4" name="Text Placeholder 3">
            <a:extLst>
              <a:ext uri="{FF2B5EF4-FFF2-40B4-BE49-F238E27FC236}">
                <a16:creationId xmlns:a16="http://schemas.microsoft.com/office/drawing/2014/main" id="{87E29488-DC37-4521-8141-5178E75CF721}"/>
              </a:ext>
            </a:extLst>
          </p:cNvPr>
          <p:cNvSpPr>
            <a:spLocks noGrp="1"/>
          </p:cNvSpPr>
          <p:nvPr>
            <p:ph type="body" idx="1"/>
          </p:nvPr>
        </p:nvSpPr>
        <p:spPr>
          <a:xfrm>
            <a:off x="5794132" y="1677924"/>
            <a:ext cx="5758960" cy="2825496"/>
          </a:xfrm>
        </p:spPr>
        <p:txBody>
          <a:bodyPr/>
          <a:lstStyle/>
          <a:p>
            <a:r>
              <a:rPr lang="en-US" dirty="0"/>
              <a:t>“The individual here faces a problem of extraordinary complexity, closely akin to, though not identical with, that of the</a:t>
            </a:r>
            <a:r>
              <a:rPr lang="fa-IR" dirty="0"/>
              <a:t> </a:t>
            </a:r>
            <a:r>
              <a:rPr lang="en-US" dirty="0" err="1"/>
              <a:t>eugenist</a:t>
            </a:r>
            <a:r>
              <a:rPr lang="en-US" dirty="0"/>
              <a:t>, namely, the problem of selecting that type, out of</a:t>
            </a:r>
            <a:r>
              <a:rPr lang="fa-IR" dirty="0"/>
              <a:t> </a:t>
            </a:r>
            <a:r>
              <a:rPr lang="en-US" dirty="0"/>
              <a:t>those which present themselves, which is most in accord with</a:t>
            </a:r>
            <a:r>
              <a:rPr lang="fa-IR" dirty="0"/>
              <a:t> </a:t>
            </a:r>
            <a:r>
              <a:rPr lang="en-US" dirty="0"/>
              <a:t>the prevailing conditions of life, and which has the best chance</a:t>
            </a:r>
            <a:r>
              <a:rPr lang="fa-IR" dirty="0"/>
              <a:t> </a:t>
            </a:r>
            <a:r>
              <a:rPr lang="en-US" dirty="0"/>
              <a:t>of overcoming the enormous variety of dangers and difficulties</a:t>
            </a:r>
            <a:r>
              <a:rPr lang="fa-IR" dirty="0"/>
              <a:t> </a:t>
            </a:r>
            <a:r>
              <a:rPr lang="en-US" dirty="0"/>
              <a:t>with which every species is surrounded.”</a:t>
            </a:r>
          </a:p>
        </p:txBody>
      </p:sp>
      <p:sp>
        <p:nvSpPr>
          <p:cNvPr id="6" name="Slide Number Placeholder 5">
            <a:extLst>
              <a:ext uri="{FF2B5EF4-FFF2-40B4-BE49-F238E27FC236}">
                <a16:creationId xmlns:a16="http://schemas.microsoft.com/office/drawing/2014/main" id="{C349CA5F-BA9B-43AF-9889-0DE2653701C0}"/>
              </a:ext>
            </a:extLst>
          </p:cNvPr>
          <p:cNvSpPr>
            <a:spLocks noGrp="1"/>
          </p:cNvSpPr>
          <p:nvPr>
            <p:ph type="sldNum" sz="quarter" idx="12"/>
          </p:nvPr>
        </p:nvSpPr>
        <p:spPr/>
        <p:txBody>
          <a:bodyPr/>
          <a:lstStyle/>
          <a:p>
            <a:fld id="{8058A7CE-F400-7B46-9E16-10D36E8C32FD}" type="slidenum">
              <a:rPr lang="en-US" smtClean="0"/>
              <a:pPr/>
              <a:t>35</a:t>
            </a:fld>
            <a:endParaRPr lang="en-US" dirty="0"/>
          </a:p>
        </p:txBody>
      </p:sp>
    </p:spTree>
    <p:extLst>
      <p:ext uri="{BB962C8B-B14F-4D97-AF65-F5344CB8AC3E}">
        <p14:creationId xmlns:p14="http://schemas.microsoft.com/office/powerpoint/2010/main" val="29348172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48891-E890-4F32-9562-4A9817A7B706}"/>
              </a:ext>
            </a:extLst>
          </p:cNvPr>
          <p:cNvSpPr>
            <a:spLocks noGrp="1"/>
          </p:cNvSpPr>
          <p:nvPr>
            <p:ph type="title"/>
          </p:nvPr>
        </p:nvSpPr>
        <p:spPr/>
        <p:txBody>
          <a:bodyPr/>
          <a:lstStyle/>
          <a:p>
            <a:r>
              <a:rPr lang="en-US" sz="2800" dirty="0"/>
              <a:t>Fisher’s Runaway</a:t>
            </a:r>
          </a:p>
        </p:txBody>
      </p:sp>
      <p:sp>
        <p:nvSpPr>
          <p:cNvPr id="3" name="Footer Placeholder 2">
            <a:extLst>
              <a:ext uri="{FF2B5EF4-FFF2-40B4-BE49-F238E27FC236}">
                <a16:creationId xmlns:a16="http://schemas.microsoft.com/office/drawing/2014/main" id="{B01ABF11-FA50-48C3-B2F0-3C8931E1B232}"/>
              </a:ext>
            </a:extLst>
          </p:cNvPr>
          <p:cNvSpPr>
            <a:spLocks noGrp="1"/>
          </p:cNvSpPr>
          <p:nvPr>
            <p:ph type="ftr" sz="quarter" idx="11"/>
          </p:nvPr>
        </p:nvSpPr>
        <p:spPr/>
        <p:txBody>
          <a:bodyPr/>
          <a:lstStyle/>
          <a:p>
            <a:r>
              <a:rPr lang="en-US"/>
              <a:t>course title</a:t>
            </a:r>
            <a:endParaRPr lang="en-US" dirty="0"/>
          </a:p>
        </p:txBody>
      </p:sp>
      <p:sp>
        <p:nvSpPr>
          <p:cNvPr id="4" name="Text Placeholder 3">
            <a:extLst>
              <a:ext uri="{FF2B5EF4-FFF2-40B4-BE49-F238E27FC236}">
                <a16:creationId xmlns:a16="http://schemas.microsoft.com/office/drawing/2014/main" id="{87E29488-DC37-4521-8141-5178E75CF721}"/>
              </a:ext>
            </a:extLst>
          </p:cNvPr>
          <p:cNvSpPr>
            <a:spLocks noGrp="1"/>
          </p:cNvSpPr>
          <p:nvPr>
            <p:ph type="body" idx="1"/>
          </p:nvPr>
        </p:nvSpPr>
        <p:spPr>
          <a:xfrm>
            <a:off x="5794132" y="1677924"/>
            <a:ext cx="5758960" cy="2825496"/>
          </a:xfrm>
        </p:spPr>
        <p:txBody>
          <a:bodyPr/>
          <a:lstStyle/>
          <a:p>
            <a:r>
              <a:rPr lang="en-US" dirty="0"/>
              <a:t>“In every animal there are a few noticeable points or features which readily attract and arrest the attention; and of these it may be expected, in general, that some will be more conspicuous among the healthy, active and biologically fit, while others will be more noticeable in those less well endowed with health and </a:t>
            </a:r>
            <a:r>
              <a:rPr lang="en-US" dirty="0" err="1"/>
              <a:t>vigour</a:t>
            </a:r>
            <a:r>
              <a:rPr lang="en-US" dirty="0"/>
              <a:t>.”</a:t>
            </a:r>
          </a:p>
        </p:txBody>
      </p:sp>
      <p:sp>
        <p:nvSpPr>
          <p:cNvPr id="6" name="Slide Number Placeholder 5">
            <a:extLst>
              <a:ext uri="{FF2B5EF4-FFF2-40B4-BE49-F238E27FC236}">
                <a16:creationId xmlns:a16="http://schemas.microsoft.com/office/drawing/2014/main" id="{C349CA5F-BA9B-43AF-9889-0DE2653701C0}"/>
              </a:ext>
            </a:extLst>
          </p:cNvPr>
          <p:cNvSpPr>
            <a:spLocks noGrp="1"/>
          </p:cNvSpPr>
          <p:nvPr>
            <p:ph type="sldNum" sz="quarter" idx="12"/>
          </p:nvPr>
        </p:nvSpPr>
        <p:spPr/>
        <p:txBody>
          <a:bodyPr/>
          <a:lstStyle/>
          <a:p>
            <a:fld id="{8058A7CE-F400-7B46-9E16-10D36E8C32FD}" type="slidenum">
              <a:rPr lang="en-US" smtClean="0"/>
              <a:pPr/>
              <a:t>36</a:t>
            </a:fld>
            <a:endParaRPr lang="en-US" dirty="0"/>
          </a:p>
        </p:txBody>
      </p:sp>
    </p:spTree>
    <p:extLst>
      <p:ext uri="{BB962C8B-B14F-4D97-AF65-F5344CB8AC3E}">
        <p14:creationId xmlns:p14="http://schemas.microsoft.com/office/powerpoint/2010/main" val="12251466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48891-E890-4F32-9562-4A9817A7B706}"/>
              </a:ext>
            </a:extLst>
          </p:cNvPr>
          <p:cNvSpPr>
            <a:spLocks noGrp="1"/>
          </p:cNvSpPr>
          <p:nvPr>
            <p:ph type="title"/>
          </p:nvPr>
        </p:nvSpPr>
        <p:spPr/>
        <p:txBody>
          <a:bodyPr/>
          <a:lstStyle/>
          <a:p>
            <a:r>
              <a:rPr lang="en-US" sz="2800" dirty="0"/>
              <a:t>Fisher’s Runaway</a:t>
            </a:r>
          </a:p>
        </p:txBody>
      </p:sp>
      <p:sp>
        <p:nvSpPr>
          <p:cNvPr id="3" name="Footer Placeholder 2">
            <a:extLst>
              <a:ext uri="{FF2B5EF4-FFF2-40B4-BE49-F238E27FC236}">
                <a16:creationId xmlns:a16="http://schemas.microsoft.com/office/drawing/2014/main" id="{B01ABF11-FA50-48C3-B2F0-3C8931E1B232}"/>
              </a:ext>
            </a:extLst>
          </p:cNvPr>
          <p:cNvSpPr>
            <a:spLocks noGrp="1"/>
          </p:cNvSpPr>
          <p:nvPr>
            <p:ph type="ftr" sz="quarter" idx="11"/>
          </p:nvPr>
        </p:nvSpPr>
        <p:spPr/>
        <p:txBody>
          <a:bodyPr/>
          <a:lstStyle/>
          <a:p>
            <a:r>
              <a:rPr lang="en-US"/>
              <a:t>course title</a:t>
            </a:r>
            <a:endParaRPr lang="en-US" dirty="0"/>
          </a:p>
        </p:txBody>
      </p:sp>
      <p:sp>
        <p:nvSpPr>
          <p:cNvPr id="6" name="Slide Number Placeholder 5">
            <a:extLst>
              <a:ext uri="{FF2B5EF4-FFF2-40B4-BE49-F238E27FC236}">
                <a16:creationId xmlns:a16="http://schemas.microsoft.com/office/drawing/2014/main" id="{C349CA5F-BA9B-43AF-9889-0DE2653701C0}"/>
              </a:ext>
            </a:extLst>
          </p:cNvPr>
          <p:cNvSpPr>
            <a:spLocks noGrp="1"/>
          </p:cNvSpPr>
          <p:nvPr>
            <p:ph type="sldNum" sz="quarter" idx="12"/>
          </p:nvPr>
        </p:nvSpPr>
        <p:spPr/>
        <p:txBody>
          <a:bodyPr/>
          <a:lstStyle/>
          <a:p>
            <a:fld id="{8058A7CE-F400-7B46-9E16-10D36E8C32FD}" type="slidenum">
              <a:rPr lang="en-US" smtClean="0"/>
              <a:pPr/>
              <a:t>37</a:t>
            </a:fld>
            <a:endParaRPr lang="en-US" dirty="0"/>
          </a:p>
        </p:txBody>
      </p:sp>
      <p:pic>
        <p:nvPicPr>
          <p:cNvPr id="10242" name="Picture 2">
            <a:extLst>
              <a:ext uri="{FF2B5EF4-FFF2-40B4-BE49-F238E27FC236}">
                <a16:creationId xmlns:a16="http://schemas.microsoft.com/office/drawing/2014/main" id="{9230C34B-0B81-45EE-AC7C-9DB4CAB4BD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7626" y="471030"/>
            <a:ext cx="4280928" cy="285216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8C951C90-A81F-4388-9907-975B9045BE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7626" y="3323198"/>
            <a:ext cx="4280929" cy="2852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6817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48891-E890-4F32-9562-4A9817A7B706}"/>
              </a:ext>
            </a:extLst>
          </p:cNvPr>
          <p:cNvSpPr>
            <a:spLocks noGrp="1"/>
          </p:cNvSpPr>
          <p:nvPr>
            <p:ph type="title"/>
          </p:nvPr>
        </p:nvSpPr>
        <p:spPr/>
        <p:txBody>
          <a:bodyPr/>
          <a:lstStyle/>
          <a:p>
            <a:r>
              <a:rPr lang="en-US" sz="2800" dirty="0"/>
              <a:t>Fisher’s Runaway</a:t>
            </a:r>
          </a:p>
        </p:txBody>
      </p:sp>
      <p:sp>
        <p:nvSpPr>
          <p:cNvPr id="3" name="Footer Placeholder 2">
            <a:extLst>
              <a:ext uri="{FF2B5EF4-FFF2-40B4-BE49-F238E27FC236}">
                <a16:creationId xmlns:a16="http://schemas.microsoft.com/office/drawing/2014/main" id="{B01ABF11-FA50-48C3-B2F0-3C8931E1B232}"/>
              </a:ext>
            </a:extLst>
          </p:cNvPr>
          <p:cNvSpPr>
            <a:spLocks noGrp="1"/>
          </p:cNvSpPr>
          <p:nvPr>
            <p:ph type="ftr" sz="quarter" idx="11"/>
          </p:nvPr>
        </p:nvSpPr>
        <p:spPr/>
        <p:txBody>
          <a:bodyPr/>
          <a:lstStyle/>
          <a:p>
            <a:r>
              <a:rPr lang="en-US"/>
              <a:t>course title</a:t>
            </a:r>
            <a:endParaRPr lang="en-US" dirty="0"/>
          </a:p>
        </p:txBody>
      </p:sp>
      <p:sp>
        <p:nvSpPr>
          <p:cNvPr id="6" name="Slide Number Placeholder 5">
            <a:extLst>
              <a:ext uri="{FF2B5EF4-FFF2-40B4-BE49-F238E27FC236}">
                <a16:creationId xmlns:a16="http://schemas.microsoft.com/office/drawing/2014/main" id="{C349CA5F-BA9B-43AF-9889-0DE2653701C0}"/>
              </a:ext>
            </a:extLst>
          </p:cNvPr>
          <p:cNvSpPr>
            <a:spLocks noGrp="1"/>
          </p:cNvSpPr>
          <p:nvPr>
            <p:ph type="sldNum" sz="quarter" idx="12"/>
          </p:nvPr>
        </p:nvSpPr>
        <p:spPr/>
        <p:txBody>
          <a:bodyPr/>
          <a:lstStyle/>
          <a:p>
            <a:fld id="{8058A7CE-F400-7B46-9E16-10D36E8C32FD}" type="slidenum">
              <a:rPr lang="en-US" smtClean="0"/>
              <a:pPr/>
              <a:t>38</a:t>
            </a:fld>
            <a:endParaRPr lang="en-US" dirty="0"/>
          </a:p>
        </p:txBody>
      </p:sp>
      <p:pic>
        <p:nvPicPr>
          <p:cNvPr id="11266" name="Picture 2" descr="Bright eyed and Bushy tailed by cherona - Studio Calico">
            <a:extLst>
              <a:ext uri="{FF2B5EF4-FFF2-40B4-BE49-F238E27FC236}">
                <a16:creationId xmlns:a16="http://schemas.microsoft.com/office/drawing/2014/main" id="{4BBA2004-0C2D-463E-8556-E9F6FB5795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193731"/>
            <a:ext cx="5690822" cy="3793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8259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48891-E890-4F32-9562-4A9817A7B706}"/>
              </a:ext>
            </a:extLst>
          </p:cNvPr>
          <p:cNvSpPr>
            <a:spLocks noGrp="1"/>
          </p:cNvSpPr>
          <p:nvPr>
            <p:ph type="title"/>
          </p:nvPr>
        </p:nvSpPr>
        <p:spPr/>
        <p:txBody>
          <a:bodyPr/>
          <a:lstStyle/>
          <a:p>
            <a:r>
              <a:rPr lang="en-US" sz="2800" dirty="0"/>
              <a:t>Fisher’s Runaway</a:t>
            </a:r>
          </a:p>
        </p:txBody>
      </p:sp>
      <p:sp>
        <p:nvSpPr>
          <p:cNvPr id="3" name="Footer Placeholder 2">
            <a:extLst>
              <a:ext uri="{FF2B5EF4-FFF2-40B4-BE49-F238E27FC236}">
                <a16:creationId xmlns:a16="http://schemas.microsoft.com/office/drawing/2014/main" id="{B01ABF11-FA50-48C3-B2F0-3C8931E1B232}"/>
              </a:ext>
            </a:extLst>
          </p:cNvPr>
          <p:cNvSpPr>
            <a:spLocks noGrp="1"/>
          </p:cNvSpPr>
          <p:nvPr>
            <p:ph type="ftr" sz="quarter" idx="11"/>
          </p:nvPr>
        </p:nvSpPr>
        <p:spPr/>
        <p:txBody>
          <a:bodyPr/>
          <a:lstStyle/>
          <a:p>
            <a:r>
              <a:rPr lang="en-US"/>
              <a:t>course title</a:t>
            </a:r>
            <a:endParaRPr lang="en-US" dirty="0"/>
          </a:p>
        </p:txBody>
      </p:sp>
      <p:sp>
        <p:nvSpPr>
          <p:cNvPr id="4" name="Text Placeholder 3">
            <a:extLst>
              <a:ext uri="{FF2B5EF4-FFF2-40B4-BE49-F238E27FC236}">
                <a16:creationId xmlns:a16="http://schemas.microsoft.com/office/drawing/2014/main" id="{87E29488-DC37-4521-8141-5178E75CF721}"/>
              </a:ext>
            </a:extLst>
          </p:cNvPr>
          <p:cNvSpPr>
            <a:spLocks noGrp="1"/>
          </p:cNvSpPr>
          <p:nvPr>
            <p:ph type="body" idx="1"/>
          </p:nvPr>
        </p:nvSpPr>
        <p:spPr>
          <a:xfrm>
            <a:off x="5924024" y="2016252"/>
            <a:ext cx="5758960" cy="2825496"/>
          </a:xfrm>
        </p:spPr>
        <p:txBody>
          <a:bodyPr/>
          <a:lstStyle/>
          <a:p>
            <a:r>
              <a:rPr lang="en-US" dirty="0"/>
              <a:t>“We may well suppose, then, that the tastes of all</a:t>
            </a:r>
          </a:p>
          <a:p>
            <a:r>
              <a:rPr lang="en-US" dirty="0"/>
              <a:t>living creatures were not diverted from the first by any universal bias, but were modified in the course of evolution, like their organs and faculties, in accordance with the biological needs of different species.”</a:t>
            </a:r>
          </a:p>
        </p:txBody>
      </p:sp>
      <p:sp>
        <p:nvSpPr>
          <p:cNvPr id="6" name="Slide Number Placeholder 5">
            <a:extLst>
              <a:ext uri="{FF2B5EF4-FFF2-40B4-BE49-F238E27FC236}">
                <a16:creationId xmlns:a16="http://schemas.microsoft.com/office/drawing/2014/main" id="{C349CA5F-BA9B-43AF-9889-0DE2653701C0}"/>
              </a:ext>
            </a:extLst>
          </p:cNvPr>
          <p:cNvSpPr>
            <a:spLocks noGrp="1"/>
          </p:cNvSpPr>
          <p:nvPr>
            <p:ph type="sldNum" sz="quarter" idx="12"/>
          </p:nvPr>
        </p:nvSpPr>
        <p:spPr/>
        <p:txBody>
          <a:bodyPr/>
          <a:lstStyle/>
          <a:p>
            <a:fld id="{8058A7CE-F400-7B46-9E16-10D36E8C32FD}" type="slidenum">
              <a:rPr lang="en-US" smtClean="0"/>
              <a:pPr/>
              <a:t>39</a:t>
            </a:fld>
            <a:endParaRPr lang="en-US" dirty="0"/>
          </a:p>
        </p:txBody>
      </p:sp>
    </p:spTree>
    <p:extLst>
      <p:ext uri="{BB962C8B-B14F-4D97-AF65-F5344CB8AC3E}">
        <p14:creationId xmlns:p14="http://schemas.microsoft.com/office/powerpoint/2010/main" val="4093931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6E300-8FC4-4A54-8102-0C1D489F767B}"/>
              </a:ext>
            </a:extLst>
          </p:cNvPr>
          <p:cNvSpPr>
            <a:spLocks noGrp="1"/>
          </p:cNvSpPr>
          <p:nvPr>
            <p:ph type="title"/>
          </p:nvPr>
        </p:nvSpPr>
        <p:spPr>
          <a:xfrm>
            <a:off x="877824" y="417939"/>
            <a:ext cx="6611112" cy="1453896"/>
          </a:xfrm>
        </p:spPr>
        <p:txBody>
          <a:bodyPr/>
          <a:lstStyle/>
          <a:p>
            <a:r>
              <a:rPr lang="en-US" dirty="0"/>
              <a:t>Darwin’s finches</a:t>
            </a:r>
          </a:p>
        </p:txBody>
      </p:sp>
      <p:sp>
        <p:nvSpPr>
          <p:cNvPr id="5" name="Footer Placeholder 4">
            <a:extLst>
              <a:ext uri="{FF2B5EF4-FFF2-40B4-BE49-F238E27FC236}">
                <a16:creationId xmlns:a16="http://schemas.microsoft.com/office/drawing/2014/main" id="{2A8B9510-3D92-4717-B785-5B847D45441E}"/>
              </a:ext>
            </a:extLst>
          </p:cNvPr>
          <p:cNvSpPr>
            <a:spLocks noGrp="1"/>
          </p:cNvSpPr>
          <p:nvPr>
            <p:ph type="ftr" sz="quarter" idx="13"/>
          </p:nvPr>
        </p:nvSpPr>
        <p:spPr/>
        <p:txBody>
          <a:bodyPr/>
          <a:lstStyle/>
          <a:p>
            <a:r>
              <a:rPr lang="en-US" dirty="0"/>
              <a:t>course title</a:t>
            </a:r>
          </a:p>
        </p:txBody>
      </p:sp>
      <p:sp>
        <p:nvSpPr>
          <p:cNvPr id="6" name="Slide Number Placeholder 5">
            <a:extLst>
              <a:ext uri="{FF2B5EF4-FFF2-40B4-BE49-F238E27FC236}">
                <a16:creationId xmlns:a16="http://schemas.microsoft.com/office/drawing/2014/main" id="{F3941372-0F61-4B09-B900-F327FF8A2648}"/>
              </a:ext>
            </a:extLst>
          </p:cNvPr>
          <p:cNvSpPr>
            <a:spLocks noGrp="1"/>
          </p:cNvSpPr>
          <p:nvPr>
            <p:ph type="sldNum" sz="quarter" idx="14"/>
          </p:nvPr>
        </p:nvSpPr>
        <p:spPr/>
        <p:txBody>
          <a:bodyPr/>
          <a:lstStyle/>
          <a:p>
            <a:fld id="{8058A7CE-F400-7B46-9E16-10D36E8C32FD}" type="slidenum">
              <a:rPr lang="en-US" smtClean="0"/>
              <a:pPr/>
              <a:t>4</a:t>
            </a:fld>
            <a:endParaRPr lang="en-US" dirty="0"/>
          </a:p>
        </p:txBody>
      </p:sp>
      <p:pic>
        <p:nvPicPr>
          <p:cNvPr id="7" name="Content Placeholder 6">
            <a:extLst>
              <a:ext uri="{FF2B5EF4-FFF2-40B4-BE49-F238E27FC236}">
                <a16:creationId xmlns:a16="http://schemas.microsoft.com/office/drawing/2014/main" id="{9F8FD82D-E0EE-4990-9093-9E0BAD4F491D}"/>
              </a:ext>
            </a:extLst>
          </p:cNvPr>
          <p:cNvPicPr>
            <a:picLocks noGrp="1" noChangeAspect="1"/>
          </p:cNvPicPr>
          <p:nvPr>
            <p:ph idx="1"/>
          </p:nvPr>
        </p:nvPicPr>
        <p:blipFill rotWithShape="1">
          <a:blip r:embed="rId2"/>
          <a:srcRect r="29078"/>
          <a:stretch/>
        </p:blipFill>
        <p:spPr>
          <a:xfrm>
            <a:off x="2633779" y="2044949"/>
            <a:ext cx="6924441" cy="4036433"/>
          </a:xfrm>
          <a:prstGeom prst="rect">
            <a:avLst/>
          </a:prstGeom>
        </p:spPr>
      </p:pic>
    </p:spTree>
    <p:extLst>
      <p:ext uri="{BB962C8B-B14F-4D97-AF65-F5344CB8AC3E}">
        <p14:creationId xmlns:p14="http://schemas.microsoft.com/office/powerpoint/2010/main" val="23979910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48891-E890-4F32-9562-4A9817A7B706}"/>
              </a:ext>
            </a:extLst>
          </p:cNvPr>
          <p:cNvSpPr>
            <a:spLocks noGrp="1"/>
          </p:cNvSpPr>
          <p:nvPr>
            <p:ph type="title"/>
          </p:nvPr>
        </p:nvSpPr>
        <p:spPr/>
        <p:txBody>
          <a:bodyPr/>
          <a:lstStyle/>
          <a:p>
            <a:r>
              <a:rPr lang="en-US" sz="2800" dirty="0"/>
              <a:t>Fisher’s Runaway</a:t>
            </a:r>
          </a:p>
        </p:txBody>
      </p:sp>
      <p:sp>
        <p:nvSpPr>
          <p:cNvPr id="3" name="Footer Placeholder 2">
            <a:extLst>
              <a:ext uri="{FF2B5EF4-FFF2-40B4-BE49-F238E27FC236}">
                <a16:creationId xmlns:a16="http://schemas.microsoft.com/office/drawing/2014/main" id="{B01ABF11-FA50-48C3-B2F0-3C8931E1B232}"/>
              </a:ext>
            </a:extLst>
          </p:cNvPr>
          <p:cNvSpPr>
            <a:spLocks noGrp="1"/>
          </p:cNvSpPr>
          <p:nvPr>
            <p:ph type="ftr" sz="quarter" idx="11"/>
          </p:nvPr>
        </p:nvSpPr>
        <p:spPr/>
        <p:txBody>
          <a:bodyPr/>
          <a:lstStyle/>
          <a:p>
            <a:r>
              <a:rPr lang="en-US"/>
              <a:t>course title</a:t>
            </a:r>
            <a:endParaRPr lang="en-US" dirty="0"/>
          </a:p>
        </p:txBody>
      </p:sp>
      <p:sp>
        <p:nvSpPr>
          <p:cNvPr id="4" name="Text Placeholder 3">
            <a:extLst>
              <a:ext uri="{FF2B5EF4-FFF2-40B4-BE49-F238E27FC236}">
                <a16:creationId xmlns:a16="http://schemas.microsoft.com/office/drawing/2014/main" id="{87E29488-DC37-4521-8141-5178E75CF721}"/>
              </a:ext>
            </a:extLst>
          </p:cNvPr>
          <p:cNvSpPr>
            <a:spLocks noGrp="1"/>
          </p:cNvSpPr>
          <p:nvPr>
            <p:ph type="body" idx="1"/>
          </p:nvPr>
        </p:nvSpPr>
        <p:spPr>
          <a:xfrm>
            <a:off x="5924024" y="2016252"/>
            <a:ext cx="5758960" cy="2825496"/>
          </a:xfrm>
        </p:spPr>
        <p:txBody>
          <a:bodyPr/>
          <a:lstStyle/>
          <a:p>
            <a:r>
              <a:rPr lang="en-US" dirty="0"/>
              <a:t>“Even if, in the course of time, it ceases to be any</a:t>
            </a:r>
          </a:p>
          <a:p>
            <a:r>
              <a:rPr lang="en-US" dirty="0"/>
              <a:t>index of vitality whatever, the taste for it would</a:t>
            </a:r>
            <a:r>
              <a:rPr lang="fa-IR" dirty="0"/>
              <a:t> </a:t>
            </a:r>
            <a:r>
              <a:rPr lang="en-US" dirty="0"/>
              <a:t>continue to</a:t>
            </a:r>
            <a:r>
              <a:rPr lang="fa-IR" dirty="0"/>
              <a:t> </a:t>
            </a:r>
            <a:r>
              <a:rPr lang="en-US" dirty="0"/>
              <a:t>increase in strength, if it has already become strong, because</a:t>
            </a:r>
            <a:r>
              <a:rPr lang="fa-IR" dirty="0"/>
              <a:t> </a:t>
            </a:r>
            <a:r>
              <a:rPr lang="en-US" dirty="0"/>
              <a:t>although the offspring show no general superiority in the</a:t>
            </a:r>
            <a:r>
              <a:rPr lang="fa-IR" dirty="0"/>
              <a:t> </a:t>
            </a:r>
            <a:r>
              <a:rPr lang="en-US" dirty="0"/>
              <a:t>ordinary course of life, they retain their ascendancy in sexual</a:t>
            </a:r>
            <a:r>
              <a:rPr lang="fa-IR" dirty="0"/>
              <a:t> </a:t>
            </a:r>
            <a:r>
              <a:rPr lang="en-US" dirty="0"/>
              <a:t>selection, and have, therefore, a better chance of surviving; ”</a:t>
            </a:r>
          </a:p>
        </p:txBody>
      </p:sp>
      <p:sp>
        <p:nvSpPr>
          <p:cNvPr id="6" name="Slide Number Placeholder 5">
            <a:extLst>
              <a:ext uri="{FF2B5EF4-FFF2-40B4-BE49-F238E27FC236}">
                <a16:creationId xmlns:a16="http://schemas.microsoft.com/office/drawing/2014/main" id="{C349CA5F-BA9B-43AF-9889-0DE2653701C0}"/>
              </a:ext>
            </a:extLst>
          </p:cNvPr>
          <p:cNvSpPr>
            <a:spLocks noGrp="1"/>
          </p:cNvSpPr>
          <p:nvPr>
            <p:ph type="sldNum" sz="quarter" idx="12"/>
          </p:nvPr>
        </p:nvSpPr>
        <p:spPr/>
        <p:txBody>
          <a:bodyPr/>
          <a:lstStyle/>
          <a:p>
            <a:fld id="{8058A7CE-F400-7B46-9E16-10D36E8C32FD}" type="slidenum">
              <a:rPr lang="en-US" smtClean="0"/>
              <a:pPr/>
              <a:t>40</a:t>
            </a:fld>
            <a:endParaRPr lang="en-US" dirty="0"/>
          </a:p>
        </p:txBody>
      </p:sp>
    </p:spTree>
    <p:extLst>
      <p:ext uri="{BB962C8B-B14F-4D97-AF65-F5344CB8AC3E}">
        <p14:creationId xmlns:p14="http://schemas.microsoft.com/office/powerpoint/2010/main" val="26385290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542E475-7B13-4A84-B2D7-DF67B6ADAE33}"/>
              </a:ext>
            </a:extLst>
          </p:cNvPr>
          <p:cNvSpPr>
            <a:spLocks noGrp="1"/>
          </p:cNvSpPr>
          <p:nvPr>
            <p:ph type="ftr" sz="quarter" idx="10"/>
          </p:nvPr>
        </p:nvSpPr>
        <p:spPr/>
        <p:txBody>
          <a:bodyPr/>
          <a:lstStyle/>
          <a:p>
            <a:r>
              <a:rPr lang="en-US"/>
              <a:t>course title</a:t>
            </a:r>
            <a:endParaRPr lang="en-US" dirty="0"/>
          </a:p>
        </p:txBody>
      </p:sp>
      <p:sp>
        <p:nvSpPr>
          <p:cNvPr id="3" name="Slide Number Placeholder 2">
            <a:extLst>
              <a:ext uri="{FF2B5EF4-FFF2-40B4-BE49-F238E27FC236}">
                <a16:creationId xmlns:a16="http://schemas.microsoft.com/office/drawing/2014/main" id="{FDB27DA2-8DC3-4A29-95B7-AA074F922852}"/>
              </a:ext>
            </a:extLst>
          </p:cNvPr>
          <p:cNvSpPr>
            <a:spLocks noGrp="1"/>
          </p:cNvSpPr>
          <p:nvPr>
            <p:ph type="sldNum" sz="quarter" idx="11"/>
          </p:nvPr>
        </p:nvSpPr>
        <p:spPr/>
        <p:txBody>
          <a:bodyPr/>
          <a:lstStyle/>
          <a:p>
            <a:fld id="{8058A7CE-F400-7B46-9E16-10D36E8C32FD}" type="slidenum">
              <a:rPr lang="en-US" smtClean="0"/>
              <a:pPr/>
              <a:t>41</a:t>
            </a:fld>
            <a:endParaRPr lang="en-US" dirty="0"/>
          </a:p>
        </p:txBody>
      </p:sp>
      <p:pic>
        <p:nvPicPr>
          <p:cNvPr id="5" name="Picture 4">
            <a:extLst>
              <a:ext uri="{FF2B5EF4-FFF2-40B4-BE49-F238E27FC236}">
                <a16:creationId xmlns:a16="http://schemas.microsoft.com/office/drawing/2014/main" id="{8632283F-9670-4ADF-A326-8A9C30568839}"/>
              </a:ext>
            </a:extLst>
          </p:cNvPr>
          <p:cNvPicPr>
            <a:picLocks noChangeAspect="1"/>
          </p:cNvPicPr>
          <p:nvPr/>
        </p:nvPicPr>
        <p:blipFill>
          <a:blip r:embed="rId2"/>
          <a:stretch>
            <a:fillRect/>
          </a:stretch>
        </p:blipFill>
        <p:spPr>
          <a:xfrm>
            <a:off x="3806703" y="867641"/>
            <a:ext cx="4578594" cy="5122717"/>
          </a:xfrm>
          <a:prstGeom prst="rect">
            <a:avLst/>
          </a:prstGeom>
        </p:spPr>
      </p:pic>
    </p:spTree>
    <p:extLst>
      <p:ext uri="{BB962C8B-B14F-4D97-AF65-F5344CB8AC3E}">
        <p14:creationId xmlns:p14="http://schemas.microsoft.com/office/powerpoint/2010/main" val="3584385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542E475-7B13-4A84-B2D7-DF67B6ADAE33}"/>
              </a:ext>
            </a:extLst>
          </p:cNvPr>
          <p:cNvSpPr>
            <a:spLocks noGrp="1"/>
          </p:cNvSpPr>
          <p:nvPr>
            <p:ph type="ftr" sz="quarter" idx="10"/>
          </p:nvPr>
        </p:nvSpPr>
        <p:spPr/>
        <p:txBody>
          <a:bodyPr/>
          <a:lstStyle/>
          <a:p>
            <a:r>
              <a:rPr lang="en-US"/>
              <a:t>course title</a:t>
            </a:r>
            <a:endParaRPr lang="en-US" dirty="0"/>
          </a:p>
        </p:txBody>
      </p:sp>
      <p:sp>
        <p:nvSpPr>
          <p:cNvPr id="3" name="Slide Number Placeholder 2">
            <a:extLst>
              <a:ext uri="{FF2B5EF4-FFF2-40B4-BE49-F238E27FC236}">
                <a16:creationId xmlns:a16="http://schemas.microsoft.com/office/drawing/2014/main" id="{FDB27DA2-8DC3-4A29-95B7-AA074F922852}"/>
              </a:ext>
            </a:extLst>
          </p:cNvPr>
          <p:cNvSpPr>
            <a:spLocks noGrp="1"/>
          </p:cNvSpPr>
          <p:nvPr>
            <p:ph type="sldNum" sz="quarter" idx="11"/>
          </p:nvPr>
        </p:nvSpPr>
        <p:spPr/>
        <p:txBody>
          <a:bodyPr/>
          <a:lstStyle/>
          <a:p>
            <a:fld id="{8058A7CE-F400-7B46-9E16-10D36E8C32FD}" type="slidenum">
              <a:rPr lang="en-US" smtClean="0"/>
              <a:pPr/>
              <a:t>42</a:t>
            </a:fld>
            <a:endParaRPr lang="en-US" dirty="0"/>
          </a:p>
        </p:txBody>
      </p:sp>
      <p:pic>
        <p:nvPicPr>
          <p:cNvPr id="9218" name="Picture 2" descr="undefined">
            <a:extLst>
              <a:ext uri="{FF2B5EF4-FFF2-40B4-BE49-F238E27FC236}">
                <a16:creationId xmlns:a16="http://schemas.microsoft.com/office/drawing/2014/main" id="{2D42F413-06BB-4BD1-A56B-23DC024348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9427" y="894590"/>
            <a:ext cx="9053146" cy="5068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7218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48891-E890-4F32-9562-4A9817A7B706}"/>
              </a:ext>
            </a:extLst>
          </p:cNvPr>
          <p:cNvSpPr>
            <a:spLocks noGrp="1"/>
          </p:cNvSpPr>
          <p:nvPr>
            <p:ph type="title"/>
          </p:nvPr>
        </p:nvSpPr>
        <p:spPr/>
        <p:txBody>
          <a:bodyPr/>
          <a:lstStyle/>
          <a:p>
            <a:r>
              <a:rPr lang="en-US" sz="2800" dirty="0"/>
              <a:t>Fisher’s Runaway</a:t>
            </a:r>
          </a:p>
        </p:txBody>
      </p:sp>
      <p:sp>
        <p:nvSpPr>
          <p:cNvPr id="3" name="Footer Placeholder 2">
            <a:extLst>
              <a:ext uri="{FF2B5EF4-FFF2-40B4-BE49-F238E27FC236}">
                <a16:creationId xmlns:a16="http://schemas.microsoft.com/office/drawing/2014/main" id="{B01ABF11-FA50-48C3-B2F0-3C8931E1B232}"/>
              </a:ext>
            </a:extLst>
          </p:cNvPr>
          <p:cNvSpPr>
            <a:spLocks noGrp="1"/>
          </p:cNvSpPr>
          <p:nvPr>
            <p:ph type="ftr" sz="quarter" idx="11"/>
          </p:nvPr>
        </p:nvSpPr>
        <p:spPr/>
        <p:txBody>
          <a:bodyPr/>
          <a:lstStyle/>
          <a:p>
            <a:r>
              <a:rPr lang="en-US"/>
              <a:t>course title</a:t>
            </a:r>
            <a:endParaRPr lang="en-US" dirty="0"/>
          </a:p>
        </p:txBody>
      </p:sp>
      <p:sp>
        <p:nvSpPr>
          <p:cNvPr id="4" name="Text Placeholder 3">
            <a:extLst>
              <a:ext uri="{FF2B5EF4-FFF2-40B4-BE49-F238E27FC236}">
                <a16:creationId xmlns:a16="http://schemas.microsoft.com/office/drawing/2014/main" id="{87E29488-DC37-4521-8141-5178E75CF721}"/>
              </a:ext>
            </a:extLst>
          </p:cNvPr>
          <p:cNvSpPr>
            <a:spLocks noGrp="1"/>
          </p:cNvSpPr>
          <p:nvPr>
            <p:ph type="body" idx="1"/>
          </p:nvPr>
        </p:nvSpPr>
        <p:spPr>
          <a:xfrm>
            <a:off x="5794132" y="1677924"/>
            <a:ext cx="5758960" cy="2825496"/>
          </a:xfrm>
        </p:spPr>
        <p:txBody>
          <a:bodyPr/>
          <a:lstStyle/>
          <a:p>
            <a:r>
              <a:rPr lang="en-US" dirty="0"/>
              <a:t>“It is only when a feature has become so harmful as to overbalance this advantage that the taste for it among the females will have reached its maximum and will begin to diminish.”</a:t>
            </a:r>
          </a:p>
        </p:txBody>
      </p:sp>
      <p:sp>
        <p:nvSpPr>
          <p:cNvPr id="6" name="Slide Number Placeholder 5">
            <a:extLst>
              <a:ext uri="{FF2B5EF4-FFF2-40B4-BE49-F238E27FC236}">
                <a16:creationId xmlns:a16="http://schemas.microsoft.com/office/drawing/2014/main" id="{C349CA5F-BA9B-43AF-9889-0DE2653701C0}"/>
              </a:ext>
            </a:extLst>
          </p:cNvPr>
          <p:cNvSpPr>
            <a:spLocks noGrp="1"/>
          </p:cNvSpPr>
          <p:nvPr>
            <p:ph type="sldNum" sz="quarter" idx="12"/>
          </p:nvPr>
        </p:nvSpPr>
        <p:spPr/>
        <p:txBody>
          <a:bodyPr/>
          <a:lstStyle/>
          <a:p>
            <a:fld id="{8058A7CE-F400-7B46-9E16-10D36E8C32FD}" type="slidenum">
              <a:rPr lang="en-US" smtClean="0"/>
              <a:pPr/>
              <a:t>43</a:t>
            </a:fld>
            <a:endParaRPr lang="en-US" dirty="0"/>
          </a:p>
        </p:txBody>
      </p:sp>
    </p:spTree>
    <p:extLst>
      <p:ext uri="{BB962C8B-B14F-4D97-AF65-F5344CB8AC3E}">
        <p14:creationId xmlns:p14="http://schemas.microsoft.com/office/powerpoint/2010/main" val="27534257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48891-E890-4F32-9562-4A9817A7B706}"/>
              </a:ext>
            </a:extLst>
          </p:cNvPr>
          <p:cNvSpPr>
            <a:spLocks noGrp="1"/>
          </p:cNvSpPr>
          <p:nvPr>
            <p:ph type="title"/>
          </p:nvPr>
        </p:nvSpPr>
        <p:spPr/>
        <p:txBody>
          <a:bodyPr/>
          <a:lstStyle/>
          <a:p>
            <a:r>
              <a:rPr lang="en-US" sz="2800" dirty="0"/>
              <a:t>Fisher’s Runaway</a:t>
            </a:r>
          </a:p>
        </p:txBody>
      </p:sp>
      <p:sp>
        <p:nvSpPr>
          <p:cNvPr id="3" name="Footer Placeholder 2">
            <a:extLst>
              <a:ext uri="{FF2B5EF4-FFF2-40B4-BE49-F238E27FC236}">
                <a16:creationId xmlns:a16="http://schemas.microsoft.com/office/drawing/2014/main" id="{B01ABF11-FA50-48C3-B2F0-3C8931E1B232}"/>
              </a:ext>
            </a:extLst>
          </p:cNvPr>
          <p:cNvSpPr>
            <a:spLocks noGrp="1"/>
          </p:cNvSpPr>
          <p:nvPr>
            <p:ph type="ftr" sz="quarter" idx="11"/>
          </p:nvPr>
        </p:nvSpPr>
        <p:spPr/>
        <p:txBody>
          <a:bodyPr/>
          <a:lstStyle/>
          <a:p>
            <a:r>
              <a:rPr lang="en-US"/>
              <a:t>course title</a:t>
            </a:r>
            <a:endParaRPr lang="en-US" dirty="0"/>
          </a:p>
        </p:txBody>
      </p:sp>
      <p:sp>
        <p:nvSpPr>
          <p:cNvPr id="6" name="Slide Number Placeholder 5">
            <a:extLst>
              <a:ext uri="{FF2B5EF4-FFF2-40B4-BE49-F238E27FC236}">
                <a16:creationId xmlns:a16="http://schemas.microsoft.com/office/drawing/2014/main" id="{C349CA5F-BA9B-43AF-9889-0DE2653701C0}"/>
              </a:ext>
            </a:extLst>
          </p:cNvPr>
          <p:cNvSpPr>
            <a:spLocks noGrp="1"/>
          </p:cNvSpPr>
          <p:nvPr>
            <p:ph type="sldNum" sz="quarter" idx="12"/>
          </p:nvPr>
        </p:nvSpPr>
        <p:spPr/>
        <p:txBody>
          <a:bodyPr/>
          <a:lstStyle/>
          <a:p>
            <a:fld id="{8058A7CE-F400-7B46-9E16-10D36E8C32FD}" type="slidenum">
              <a:rPr lang="en-US" smtClean="0"/>
              <a:pPr/>
              <a:t>44</a:t>
            </a:fld>
            <a:endParaRPr lang="en-US" dirty="0"/>
          </a:p>
        </p:txBody>
      </p:sp>
      <p:pic>
        <p:nvPicPr>
          <p:cNvPr id="9" name="Picture 8">
            <a:extLst>
              <a:ext uri="{FF2B5EF4-FFF2-40B4-BE49-F238E27FC236}">
                <a16:creationId xmlns:a16="http://schemas.microsoft.com/office/drawing/2014/main" id="{885925C3-9C36-421A-8937-105B70113701}"/>
              </a:ext>
            </a:extLst>
          </p:cNvPr>
          <p:cNvPicPr>
            <a:picLocks noChangeAspect="1"/>
          </p:cNvPicPr>
          <p:nvPr/>
        </p:nvPicPr>
        <p:blipFill>
          <a:blip r:embed="rId3"/>
          <a:stretch>
            <a:fillRect/>
          </a:stretch>
        </p:blipFill>
        <p:spPr>
          <a:xfrm>
            <a:off x="6337885" y="1177886"/>
            <a:ext cx="4976291" cy="3825572"/>
          </a:xfrm>
          <a:prstGeom prst="rect">
            <a:avLst/>
          </a:prstGeom>
        </p:spPr>
      </p:pic>
    </p:spTree>
    <p:extLst>
      <p:ext uri="{BB962C8B-B14F-4D97-AF65-F5344CB8AC3E}">
        <p14:creationId xmlns:p14="http://schemas.microsoft.com/office/powerpoint/2010/main" val="34669060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1B625A0-6316-450F-BB1B-34F8039EE3F1}"/>
              </a:ext>
            </a:extLst>
          </p:cNvPr>
          <p:cNvSpPr>
            <a:spLocks noGrp="1"/>
          </p:cNvSpPr>
          <p:nvPr>
            <p:ph type="ftr" sz="quarter" idx="10"/>
          </p:nvPr>
        </p:nvSpPr>
        <p:spPr/>
        <p:txBody>
          <a:bodyPr/>
          <a:lstStyle/>
          <a:p>
            <a:r>
              <a:rPr lang="en-US"/>
              <a:t>course title</a:t>
            </a:r>
            <a:endParaRPr lang="en-US" dirty="0"/>
          </a:p>
        </p:txBody>
      </p:sp>
      <p:sp>
        <p:nvSpPr>
          <p:cNvPr id="3" name="Slide Number Placeholder 2">
            <a:extLst>
              <a:ext uri="{FF2B5EF4-FFF2-40B4-BE49-F238E27FC236}">
                <a16:creationId xmlns:a16="http://schemas.microsoft.com/office/drawing/2014/main" id="{5427E3F3-0DCA-4E14-8B7B-DA9AD1D747E4}"/>
              </a:ext>
            </a:extLst>
          </p:cNvPr>
          <p:cNvSpPr>
            <a:spLocks noGrp="1"/>
          </p:cNvSpPr>
          <p:nvPr>
            <p:ph type="sldNum" sz="quarter" idx="11"/>
          </p:nvPr>
        </p:nvSpPr>
        <p:spPr/>
        <p:txBody>
          <a:bodyPr/>
          <a:lstStyle/>
          <a:p>
            <a:fld id="{8058A7CE-F400-7B46-9E16-10D36E8C32FD}" type="slidenum">
              <a:rPr lang="en-US" smtClean="0"/>
              <a:pPr/>
              <a:t>45</a:t>
            </a:fld>
            <a:endParaRPr lang="en-US" dirty="0"/>
          </a:p>
        </p:txBody>
      </p:sp>
      <p:pic>
        <p:nvPicPr>
          <p:cNvPr id="5" name="Picture 4">
            <a:extLst>
              <a:ext uri="{FF2B5EF4-FFF2-40B4-BE49-F238E27FC236}">
                <a16:creationId xmlns:a16="http://schemas.microsoft.com/office/drawing/2014/main" id="{1EED4EAA-49D7-43DC-AB02-7C82707DC89A}"/>
              </a:ext>
            </a:extLst>
          </p:cNvPr>
          <p:cNvPicPr>
            <a:picLocks noChangeAspect="1"/>
          </p:cNvPicPr>
          <p:nvPr/>
        </p:nvPicPr>
        <p:blipFill>
          <a:blip r:embed="rId2"/>
          <a:stretch>
            <a:fillRect/>
          </a:stretch>
        </p:blipFill>
        <p:spPr>
          <a:xfrm>
            <a:off x="1163724" y="315960"/>
            <a:ext cx="9864552" cy="5769033"/>
          </a:xfrm>
          <a:prstGeom prst="rect">
            <a:avLst/>
          </a:prstGeom>
        </p:spPr>
      </p:pic>
    </p:spTree>
    <p:extLst>
      <p:ext uri="{BB962C8B-B14F-4D97-AF65-F5344CB8AC3E}">
        <p14:creationId xmlns:p14="http://schemas.microsoft.com/office/powerpoint/2010/main" val="1559917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48891-E890-4F32-9562-4A9817A7B706}"/>
              </a:ext>
            </a:extLst>
          </p:cNvPr>
          <p:cNvSpPr>
            <a:spLocks noGrp="1"/>
          </p:cNvSpPr>
          <p:nvPr>
            <p:ph type="title"/>
          </p:nvPr>
        </p:nvSpPr>
        <p:spPr/>
        <p:txBody>
          <a:bodyPr/>
          <a:lstStyle/>
          <a:p>
            <a:r>
              <a:rPr lang="en-US" sz="2800" dirty="0"/>
              <a:t>Females’ Choice</a:t>
            </a:r>
          </a:p>
        </p:txBody>
      </p:sp>
      <p:sp>
        <p:nvSpPr>
          <p:cNvPr id="3" name="Footer Placeholder 2">
            <a:extLst>
              <a:ext uri="{FF2B5EF4-FFF2-40B4-BE49-F238E27FC236}">
                <a16:creationId xmlns:a16="http://schemas.microsoft.com/office/drawing/2014/main" id="{B01ABF11-FA50-48C3-B2F0-3C8931E1B232}"/>
              </a:ext>
            </a:extLst>
          </p:cNvPr>
          <p:cNvSpPr>
            <a:spLocks noGrp="1"/>
          </p:cNvSpPr>
          <p:nvPr>
            <p:ph type="ftr" sz="quarter" idx="11"/>
          </p:nvPr>
        </p:nvSpPr>
        <p:spPr/>
        <p:txBody>
          <a:bodyPr/>
          <a:lstStyle/>
          <a:p>
            <a:r>
              <a:rPr lang="en-US"/>
              <a:t>course title</a:t>
            </a:r>
            <a:endParaRPr lang="en-US" dirty="0"/>
          </a:p>
        </p:txBody>
      </p:sp>
      <p:sp>
        <p:nvSpPr>
          <p:cNvPr id="4" name="Text Placeholder 3">
            <a:extLst>
              <a:ext uri="{FF2B5EF4-FFF2-40B4-BE49-F238E27FC236}">
                <a16:creationId xmlns:a16="http://schemas.microsoft.com/office/drawing/2014/main" id="{87E29488-DC37-4521-8141-5178E75CF721}"/>
              </a:ext>
            </a:extLst>
          </p:cNvPr>
          <p:cNvSpPr>
            <a:spLocks noGrp="1"/>
          </p:cNvSpPr>
          <p:nvPr>
            <p:ph type="body" idx="1"/>
          </p:nvPr>
        </p:nvSpPr>
        <p:spPr>
          <a:xfrm>
            <a:off x="5794132" y="1677924"/>
            <a:ext cx="5758960" cy="2825496"/>
          </a:xfrm>
        </p:spPr>
        <p:txBody>
          <a:bodyPr/>
          <a:lstStyle/>
          <a:p>
            <a:r>
              <a:rPr lang="en-US" dirty="0"/>
              <a:t>First, how are we to define female "choice"? </a:t>
            </a:r>
          </a:p>
        </p:txBody>
      </p:sp>
      <p:sp>
        <p:nvSpPr>
          <p:cNvPr id="6" name="Slide Number Placeholder 5">
            <a:extLst>
              <a:ext uri="{FF2B5EF4-FFF2-40B4-BE49-F238E27FC236}">
                <a16:creationId xmlns:a16="http://schemas.microsoft.com/office/drawing/2014/main" id="{C349CA5F-BA9B-43AF-9889-0DE2653701C0}"/>
              </a:ext>
            </a:extLst>
          </p:cNvPr>
          <p:cNvSpPr>
            <a:spLocks noGrp="1"/>
          </p:cNvSpPr>
          <p:nvPr>
            <p:ph type="sldNum" sz="quarter" idx="12"/>
          </p:nvPr>
        </p:nvSpPr>
        <p:spPr/>
        <p:txBody>
          <a:bodyPr/>
          <a:lstStyle/>
          <a:p>
            <a:fld id="{8058A7CE-F400-7B46-9E16-10D36E8C32FD}" type="slidenum">
              <a:rPr lang="en-US" smtClean="0"/>
              <a:pPr/>
              <a:t>46</a:t>
            </a:fld>
            <a:endParaRPr lang="en-US" dirty="0"/>
          </a:p>
        </p:txBody>
      </p:sp>
    </p:spTree>
    <p:extLst>
      <p:ext uri="{BB962C8B-B14F-4D97-AF65-F5344CB8AC3E}">
        <p14:creationId xmlns:p14="http://schemas.microsoft.com/office/powerpoint/2010/main" val="28230181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48891-E890-4F32-9562-4A9817A7B706}"/>
              </a:ext>
            </a:extLst>
          </p:cNvPr>
          <p:cNvSpPr>
            <a:spLocks noGrp="1"/>
          </p:cNvSpPr>
          <p:nvPr>
            <p:ph type="title"/>
          </p:nvPr>
        </p:nvSpPr>
        <p:spPr/>
        <p:txBody>
          <a:bodyPr/>
          <a:lstStyle/>
          <a:p>
            <a:r>
              <a:rPr lang="en-US" sz="2800" dirty="0"/>
              <a:t>Females’ Choice</a:t>
            </a:r>
          </a:p>
        </p:txBody>
      </p:sp>
      <p:sp>
        <p:nvSpPr>
          <p:cNvPr id="3" name="Footer Placeholder 2">
            <a:extLst>
              <a:ext uri="{FF2B5EF4-FFF2-40B4-BE49-F238E27FC236}">
                <a16:creationId xmlns:a16="http://schemas.microsoft.com/office/drawing/2014/main" id="{B01ABF11-FA50-48C3-B2F0-3C8931E1B232}"/>
              </a:ext>
            </a:extLst>
          </p:cNvPr>
          <p:cNvSpPr>
            <a:spLocks noGrp="1"/>
          </p:cNvSpPr>
          <p:nvPr>
            <p:ph type="ftr" sz="quarter" idx="11"/>
          </p:nvPr>
        </p:nvSpPr>
        <p:spPr/>
        <p:txBody>
          <a:bodyPr/>
          <a:lstStyle/>
          <a:p>
            <a:r>
              <a:rPr lang="en-US"/>
              <a:t>course title</a:t>
            </a:r>
            <a:endParaRPr lang="en-US" dirty="0"/>
          </a:p>
        </p:txBody>
      </p:sp>
      <p:sp>
        <p:nvSpPr>
          <p:cNvPr id="4" name="Text Placeholder 3">
            <a:extLst>
              <a:ext uri="{FF2B5EF4-FFF2-40B4-BE49-F238E27FC236}">
                <a16:creationId xmlns:a16="http://schemas.microsoft.com/office/drawing/2014/main" id="{87E29488-DC37-4521-8141-5178E75CF721}"/>
              </a:ext>
            </a:extLst>
          </p:cNvPr>
          <p:cNvSpPr>
            <a:spLocks noGrp="1"/>
          </p:cNvSpPr>
          <p:nvPr>
            <p:ph type="body" idx="1"/>
          </p:nvPr>
        </p:nvSpPr>
        <p:spPr>
          <a:xfrm>
            <a:off x="5794132" y="1677924"/>
            <a:ext cx="5758960" cy="2825496"/>
          </a:xfrm>
        </p:spPr>
        <p:txBody>
          <a:bodyPr/>
          <a:lstStyle/>
          <a:p>
            <a:r>
              <a:rPr lang="en-US" dirty="0"/>
              <a:t>First, how are we to define female "choice"? </a:t>
            </a:r>
          </a:p>
          <a:p>
            <a:r>
              <a:rPr lang="en-US" dirty="0"/>
              <a:t>The models are as follows:</a:t>
            </a:r>
          </a:p>
          <a:p>
            <a:pPr marL="342900" indent="-342900">
              <a:buAutoNum type="arabicParenR"/>
            </a:pPr>
            <a:r>
              <a:rPr lang="en-US" dirty="0"/>
              <a:t>Absolute preference. </a:t>
            </a:r>
          </a:p>
          <a:p>
            <a:pPr marL="342900" indent="-342900">
              <a:buAutoNum type="arabicParenR"/>
            </a:pPr>
            <a:r>
              <a:rPr lang="en-US" dirty="0"/>
              <a:t>Fixed relative preference (open-ended search). </a:t>
            </a:r>
          </a:p>
          <a:p>
            <a:pPr marL="342900" indent="-342900">
              <a:buAutoNum type="arabicParenR"/>
            </a:pPr>
            <a:r>
              <a:rPr lang="en-US" dirty="0"/>
              <a:t>Best of N males (truncated search). </a:t>
            </a:r>
          </a:p>
        </p:txBody>
      </p:sp>
      <p:sp>
        <p:nvSpPr>
          <p:cNvPr id="6" name="Slide Number Placeholder 5">
            <a:extLst>
              <a:ext uri="{FF2B5EF4-FFF2-40B4-BE49-F238E27FC236}">
                <a16:creationId xmlns:a16="http://schemas.microsoft.com/office/drawing/2014/main" id="{C349CA5F-BA9B-43AF-9889-0DE2653701C0}"/>
              </a:ext>
            </a:extLst>
          </p:cNvPr>
          <p:cNvSpPr>
            <a:spLocks noGrp="1"/>
          </p:cNvSpPr>
          <p:nvPr>
            <p:ph type="sldNum" sz="quarter" idx="12"/>
          </p:nvPr>
        </p:nvSpPr>
        <p:spPr/>
        <p:txBody>
          <a:bodyPr/>
          <a:lstStyle/>
          <a:p>
            <a:fld id="{8058A7CE-F400-7B46-9E16-10D36E8C32FD}" type="slidenum">
              <a:rPr lang="en-US" smtClean="0"/>
              <a:pPr/>
              <a:t>47</a:t>
            </a:fld>
            <a:endParaRPr lang="en-US" dirty="0"/>
          </a:p>
        </p:txBody>
      </p:sp>
    </p:spTree>
    <p:extLst>
      <p:ext uri="{BB962C8B-B14F-4D97-AF65-F5344CB8AC3E}">
        <p14:creationId xmlns:p14="http://schemas.microsoft.com/office/powerpoint/2010/main" val="17118850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BB447-AD29-44D8-B8C1-5639D94101A1}"/>
              </a:ext>
            </a:extLst>
          </p:cNvPr>
          <p:cNvSpPr>
            <a:spLocks noGrp="1"/>
          </p:cNvSpPr>
          <p:nvPr>
            <p:ph type="title"/>
          </p:nvPr>
        </p:nvSpPr>
        <p:spPr/>
        <p:txBody>
          <a:bodyPr/>
          <a:lstStyle/>
          <a:p>
            <a:r>
              <a:rPr lang="en-US" sz="4400" dirty="0"/>
              <a:t>A little of Supernormality</a:t>
            </a:r>
          </a:p>
        </p:txBody>
      </p:sp>
      <p:sp>
        <p:nvSpPr>
          <p:cNvPr id="4" name="Footer Placeholder 3">
            <a:extLst>
              <a:ext uri="{FF2B5EF4-FFF2-40B4-BE49-F238E27FC236}">
                <a16:creationId xmlns:a16="http://schemas.microsoft.com/office/drawing/2014/main" id="{46755982-302F-4F2F-A3F8-BF0C675B1E52}"/>
              </a:ext>
            </a:extLst>
          </p:cNvPr>
          <p:cNvSpPr>
            <a:spLocks noGrp="1"/>
          </p:cNvSpPr>
          <p:nvPr>
            <p:ph type="ftr" sz="quarter" idx="11"/>
          </p:nvPr>
        </p:nvSpPr>
        <p:spPr/>
        <p:txBody>
          <a:bodyPr/>
          <a:lstStyle/>
          <a:p>
            <a:r>
              <a:rPr lang="en-US"/>
              <a:t>course title</a:t>
            </a:r>
            <a:endParaRPr lang="en-US" dirty="0"/>
          </a:p>
        </p:txBody>
      </p:sp>
      <p:sp>
        <p:nvSpPr>
          <p:cNvPr id="5" name="Text Placeholder 4">
            <a:extLst>
              <a:ext uri="{FF2B5EF4-FFF2-40B4-BE49-F238E27FC236}">
                <a16:creationId xmlns:a16="http://schemas.microsoft.com/office/drawing/2014/main" id="{ECFD7EB3-8F5F-4D62-AADA-59713A279292}"/>
              </a:ext>
            </a:extLst>
          </p:cNvPr>
          <p:cNvSpPr>
            <a:spLocks noGrp="1"/>
          </p:cNvSpPr>
          <p:nvPr>
            <p:ph type="body" idx="1"/>
          </p:nvPr>
        </p:nvSpPr>
        <p:spPr>
          <a:xfrm>
            <a:off x="835153" y="1915668"/>
            <a:ext cx="4242816" cy="2350008"/>
          </a:xfrm>
        </p:spPr>
        <p:txBody>
          <a:bodyPr/>
          <a:lstStyle/>
          <a:p>
            <a:r>
              <a:rPr lang="en-US" dirty="0"/>
              <a:t>“Why do some animals respond more to stimuli that neither they nor (presumably) their forebears have ever seen than to the natural stimulus?“</a:t>
            </a:r>
          </a:p>
        </p:txBody>
      </p:sp>
      <p:sp>
        <p:nvSpPr>
          <p:cNvPr id="6" name="Slide Number Placeholder 5">
            <a:extLst>
              <a:ext uri="{FF2B5EF4-FFF2-40B4-BE49-F238E27FC236}">
                <a16:creationId xmlns:a16="http://schemas.microsoft.com/office/drawing/2014/main" id="{F6F3A7A7-4894-4952-9AA2-2A0E213DD3BE}"/>
              </a:ext>
            </a:extLst>
          </p:cNvPr>
          <p:cNvSpPr>
            <a:spLocks noGrp="1"/>
          </p:cNvSpPr>
          <p:nvPr>
            <p:ph type="sldNum" sz="quarter" idx="12"/>
          </p:nvPr>
        </p:nvSpPr>
        <p:spPr/>
        <p:txBody>
          <a:bodyPr/>
          <a:lstStyle/>
          <a:p>
            <a:fld id="{8058A7CE-F400-7B46-9E16-10D36E8C32FD}" type="slidenum">
              <a:rPr lang="en-US" smtClean="0"/>
              <a:pPr/>
              <a:t>48</a:t>
            </a:fld>
            <a:endParaRPr lang="en-US" dirty="0"/>
          </a:p>
        </p:txBody>
      </p:sp>
    </p:spTree>
    <p:extLst>
      <p:ext uri="{BB962C8B-B14F-4D97-AF65-F5344CB8AC3E}">
        <p14:creationId xmlns:p14="http://schemas.microsoft.com/office/powerpoint/2010/main" val="24999468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BB447-AD29-44D8-B8C1-5639D94101A1}"/>
              </a:ext>
            </a:extLst>
          </p:cNvPr>
          <p:cNvSpPr>
            <a:spLocks noGrp="1"/>
          </p:cNvSpPr>
          <p:nvPr>
            <p:ph type="title"/>
          </p:nvPr>
        </p:nvSpPr>
        <p:spPr/>
        <p:txBody>
          <a:bodyPr/>
          <a:lstStyle/>
          <a:p>
            <a:r>
              <a:rPr lang="en-US" sz="4400" dirty="0"/>
              <a:t>A little of Supernormality</a:t>
            </a:r>
          </a:p>
        </p:txBody>
      </p:sp>
      <p:sp>
        <p:nvSpPr>
          <p:cNvPr id="4" name="Footer Placeholder 3">
            <a:extLst>
              <a:ext uri="{FF2B5EF4-FFF2-40B4-BE49-F238E27FC236}">
                <a16:creationId xmlns:a16="http://schemas.microsoft.com/office/drawing/2014/main" id="{46755982-302F-4F2F-A3F8-BF0C675B1E52}"/>
              </a:ext>
            </a:extLst>
          </p:cNvPr>
          <p:cNvSpPr>
            <a:spLocks noGrp="1"/>
          </p:cNvSpPr>
          <p:nvPr>
            <p:ph type="ftr" sz="quarter" idx="11"/>
          </p:nvPr>
        </p:nvSpPr>
        <p:spPr/>
        <p:txBody>
          <a:bodyPr/>
          <a:lstStyle/>
          <a:p>
            <a:r>
              <a:rPr lang="en-US"/>
              <a:t>course title</a:t>
            </a:r>
            <a:endParaRPr lang="en-US" dirty="0"/>
          </a:p>
        </p:txBody>
      </p:sp>
      <p:sp>
        <p:nvSpPr>
          <p:cNvPr id="6" name="Slide Number Placeholder 5">
            <a:extLst>
              <a:ext uri="{FF2B5EF4-FFF2-40B4-BE49-F238E27FC236}">
                <a16:creationId xmlns:a16="http://schemas.microsoft.com/office/drawing/2014/main" id="{F6F3A7A7-4894-4952-9AA2-2A0E213DD3BE}"/>
              </a:ext>
            </a:extLst>
          </p:cNvPr>
          <p:cNvSpPr>
            <a:spLocks noGrp="1"/>
          </p:cNvSpPr>
          <p:nvPr>
            <p:ph type="sldNum" sz="quarter" idx="12"/>
          </p:nvPr>
        </p:nvSpPr>
        <p:spPr/>
        <p:txBody>
          <a:bodyPr/>
          <a:lstStyle/>
          <a:p>
            <a:fld id="{8058A7CE-F400-7B46-9E16-10D36E8C32FD}" type="slidenum">
              <a:rPr lang="en-US" smtClean="0"/>
              <a:pPr/>
              <a:t>49</a:t>
            </a:fld>
            <a:endParaRPr lang="en-US" dirty="0"/>
          </a:p>
        </p:txBody>
      </p:sp>
      <p:pic>
        <p:nvPicPr>
          <p:cNvPr id="8" name="Picture 7">
            <a:extLst>
              <a:ext uri="{FF2B5EF4-FFF2-40B4-BE49-F238E27FC236}">
                <a16:creationId xmlns:a16="http://schemas.microsoft.com/office/drawing/2014/main" id="{44ECD64F-9441-41D5-8209-3A280785F95F}"/>
              </a:ext>
            </a:extLst>
          </p:cNvPr>
          <p:cNvPicPr>
            <a:picLocks noChangeAspect="1"/>
          </p:cNvPicPr>
          <p:nvPr/>
        </p:nvPicPr>
        <p:blipFill>
          <a:blip r:embed="rId2"/>
          <a:stretch>
            <a:fillRect/>
          </a:stretch>
        </p:blipFill>
        <p:spPr>
          <a:xfrm>
            <a:off x="661416" y="971337"/>
            <a:ext cx="5997460" cy="4915326"/>
          </a:xfrm>
          <a:prstGeom prst="rect">
            <a:avLst/>
          </a:prstGeom>
        </p:spPr>
      </p:pic>
    </p:spTree>
    <p:extLst>
      <p:ext uri="{BB962C8B-B14F-4D97-AF65-F5344CB8AC3E}">
        <p14:creationId xmlns:p14="http://schemas.microsoft.com/office/powerpoint/2010/main" val="2813142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4263078-34E1-49AD-ADF2-A452B788383E}"/>
              </a:ext>
            </a:extLst>
          </p:cNvPr>
          <p:cNvSpPr>
            <a:spLocks noGrp="1"/>
          </p:cNvSpPr>
          <p:nvPr>
            <p:ph type="body" idx="1"/>
          </p:nvPr>
        </p:nvSpPr>
        <p:spPr/>
        <p:txBody>
          <a:bodyPr/>
          <a:lstStyle/>
          <a:p>
            <a:r>
              <a:rPr lang="en-US" dirty="0"/>
              <a:t>Differences </a:t>
            </a:r>
          </a:p>
        </p:txBody>
      </p:sp>
      <p:sp>
        <p:nvSpPr>
          <p:cNvPr id="5" name="Text Placeholder 4">
            <a:extLst>
              <a:ext uri="{FF2B5EF4-FFF2-40B4-BE49-F238E27FC236}">
                <a16:creationId xmlns:a16="http://schemas.microsoft.com/office/drawing/2014/main" id="{8CDBB646-A08E-4BA8-A7C8-93F34796D753}"/>
              </a:ext>
            </a:extLst>
          </p:cNvPr>
          <p:cNvSpPr>
            <a:spLocks noGrp="1"/>
          </p:cNvSpPr>
          <p:nvPr>
            <p:ph type="body" sz="quarter" idx="11"/>
          </p:nvPr>
        </p:nvSpPr>
        <p:spPr>
          <a:xfrm>
            <a:off x="568522" y="2702051"/>
            <a:ext cx="4618880" cy="1453896"/>
          </a:xfrm>
        </p:spPr>
        <p:txBody>
          <a:bodyPr/>
          <a:lstStyle/>
          <a:p>
            <a:r>
              <a:rPr lang="en-US" dirty="0"/>
              <a:t>Darwin Vs. Wallace</a:t>
            </a:r>
          </a:p>
        </p:txBody>
      </p:sp>
      <p:sp>
        <p:nvSpPr>
          <p:cNvPr id="7" name="Rectangle 6">
            <a:extLst>
              <a:ext uri="{FF2B5EF4-FFF2-40B4-BE49-F238E27FC236}">
                <a16:creationId xmlns:a16="http://schemas.microsoft.com/office/drawing/2014/main" id="{B8F2C1F6-6006-4ACD-80A1-1666E23ED592}"/>
              </a:ext>
            </a:extLst>
          </p:cNvPr>
          <p:cNvSpPr/>
          <p:nvPr/>
        </p:nvSpPr>
        <p:spPr>
          <a:xfrm>
            <a:off x="5596128" y="0"/>
            <a:ext cx="6795082" cy="72480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Scheme illustrating the historical development of the concept of evolution: from the hypothesis of Darwin and Wallace (1858), through Darwin (1859, 1872), Wallace (1889) and Weismann (1892) to the synthetic theory (Dobzhansky 1937; Mayr 1942; Huxley 1942; Simpson 1944; Rensch 1947; Stebbins 1950; and others) ">
            <a:extLst>
              <a:ext uri="{FF2B5EF4-FFF2-40B4-BE49-F238E27FC236}">
                <a16:creationId xmlns:a16="http://schemas.microsoft.com/office/drawing/2014/main" id="{09224ED7-6F23-42A2-A6DC-86E3C928FA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4331" y="1033461"/>
            <a:ext cx="4638675" cy="479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50514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BB447-AD29-44D8-B8C1-5639D94101A1}"/>
              </a:ext>
            </a:extLst>
          </p:cNvPr>
          <p:cNvSpPr>
            <a:spLocks noGrp="1"/>
          </p:cNvSpPr>
          <p:nvPr>
            <p:ph type="title"/>
          </p:nvPr>
        </p:nvSpPr>
        <p:spPr/>
        <p:txBody>
          <a:bodyPr/>
          <a:lstStyle/>
          <a:p>
            <a:r>
              <a:rPr lang="en-US" sz="4400" dirty="0"/>
              <a:t>A little of Supernormality</a:t>
            </a:r>
          </a:p>
        </p:txBody>
      </p:sp>
      <p:sp>
        <p:nvSpPr>
          <p:cNvPr id="4" name="Footer Placeholder 3">
            <a:extLst>
              <a:ext uri="{FF2B5EF4-FFF2-40B4-BE49-F238E27FC236}">
                <a16:creationId xmlns:a16="http://schemas.microsoft.com/office/drawing/2014/main" id="{46755982-302F-4F2F-A3F8-BF0C675B1E52}"/>
              </a:ext>
            </a:extLst>
          </p:cNvPr>
          <p:cNvSpPr>
            <a:spLocks noGrp="1"/>
          </p:cNvSpPr>
          <p:nvPr>
            <p:ph type="ftr" sz="quarter" idx="11"/>
          </p:nvPr>
        </p:nvSpPr>
        <p:spPr/>
        <p:txBody>
          <a:bodyPr/>
          <a:lstStyle/>
          <a:p>
            <a:r>
              <a:rPr lang="en-US"/>
              <a:t>course title</a:t>
            </a:r>
            <a:endParaRPr lang="en-US" dirty="0"/>
          </a:p>
        </p:txBody>
      </p:sp>
      <p:sp>
        <p:nvSpPr>
          <p:cNvPr id="6" name="Slide Number Placeholder 5">
            <a:extLst>
              <a:ext uri="{FF2B5EF4-FFF2-40B4-BE49-F238E27FC236}">
                <a16:creationId xmlns:a16="http://schemas.microsoft.com/office/drawing/2014/main" id="{F6F3A7A7-4894-4952-9AA2-2A0E213DD3BE}"/>
              </a:ext>
            </a:extLst>
          </p:cNvPr>
          <p:cNvSpPr>
            <a:spLocks noGrp="1"/>
          </p:cNvSpPr>
          <p:nvPr>
            <p:ph type="sldNum" sz="quarter" idx="12"/>
          </p:nvPr>
        </p:nvSpPr>
        <p:spPr/>
        <p:txBody>
          <a:bodyPr/>
          <a:lstStyle/>
          <a:p>
            <a:fld id="{8058A7CE-F400-7B46-9E16-10D36E8C32FD}" type="slidenum">
              <a:rPr lang="en-US" smtClean="0"/>
              <a:pPr/>
              <a:t>50</a:t>
            </a:fld>
            <a:endParaRPr lang="en-US" dirty="0"/>
          </a:p>
        </p:txBody>
      </p:sp>
      <p:pic>
        <p:nvPicPr>
          <p:cNvPr id="15362" name="Picture 2" descr="Life | Free Full-Text | The Naked Mole-Rat: An Unusual Organism with an ...">
            <a:extLst>
              <a:ext uri="{FF2B5EF4-FFF2-40B4-BE49-F238E27FC236}">
                <a16:creationId xmlns:a16="http://schemas.microsoft.com/office/drawing/2014/main" id="{A88D54A5-D3B9-4D14-A8AA-26948FD6E9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068" y="844564"/>
            <a:ext cx="3518901" cy="5168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6322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BB447-AD29-44D8-B8C1-5639D94101A1}"/>
              </a:ext>
            </a:extLst>
          </p:cNvPr>
          <p:cNvSpPr>
            <a:spLocks noGrp="1"/>
          </p:cNvSpPr>
          <p:nvPr>
            <p:ph type="title"/>
          </p:nvPr>
        </p:nvSpPr>
        <p:spPr/>
        <p:txBody>
          <a:bodyPr/>
          <a:lstStyle/>
          <a:p>
            <a:r>
              <a:rPr lang="en-US" sz="4400" dirty="0"/>
              <a:t>A little of Supernormality</a:t>
            </a:r>
          </a:p>
        </p:txBody>
      </p:sp>
      <p:sp>
        <p:nvSpPr>
          <p:cNvPr id="4" name="Footer Placeholder 3">
            <a:extLst>
              <a:ext uri="{FF2B5EF4-FFF2-40B4-BE49-F238E27FC236}">
                <a16:creationId xmlns:a16="http://schemas.microsoft.com/office/drawing/2014/main" id="{46755982-302F-4F2F-A3F8-BF0C675B1E52}"/>
              </a:ext>
            </a:extLst>
          </p:cNvPr>
          <p:cNvSpPr>
            <a:spLocks noGrp="1"/>
          </p:cNvSpPr>
          <p:nvPr>
            <p:ph type="ftr" sz="quarter" idx="11"/>
          </p:nvPr>
        </p:nvSpPr>
        <p:spPr/>
        <p:txBody>
          <a:bodyPr/>
          <a:lstStyle/>
          <a:p>
            <a:r>
              <a:rPr lang="en-US"/>
              <a:t>course title</a:t>
            </a:r>
            <a:endParaRPr lang="en-US" dirty="0"/>
          </a:p>
        </p:txBody>
      </p:sp>
      <p:sp>
        <p:nvSpPr>
          <p:cNvPr id="6" name="Slide Number Placeholder 5">
            <a:extLst>
              <a:ext uri="{FF2B5EF4-FFF2-40B4-BE49-F238E27FC236}">
                <a16:creationId xmlns:a16="http://schemas.microsoft.com/office/drawing/2014/main" id="{F6F3A7A7-4894-4952-9AA2-2A0E213DD3BE}"/>
              </a:ext>
            </a:extLst>
          </p:cNvPr>
          <p:cNvSpPr>
            <a:spLocks noGrp="1"/>
          </p:cNvSpPr>
          <p:nvPr>
            <p:ph type="sldNum" sz="quarter" idx="12"/>
          </p:nvPr>
        </p:nvSpPr>
        <p:spPr/>
        <p:txBody>
          <a:bodyPr/>
          <a:lstStyle/>
          <a:p>
            <a:fld id="{8058A7CE-F400-7B46-9E16-10D36E8C32FD}" type="slidenum">
              <a:rPr lang="en-US" smtClean="0"/>
              <a:pPr/>
              <a:t>51</a:t>
            </a:fld>
            <a:endParaRPr lang="en-US" dirty="0"/>
          </a:p>
        </p:txBody>
      </p:sp>
      <p:pic>
        <p:nvPicPr>
          <p:cNvPr id="8" name="Picture 7">
            <a:extLst>
              <a:ext uri="{FF2B5EF4-FFF2-40B4-BE49-F238E27FC236}">
                <a16:creationId xmlns:a16="http://schemas.microsoft.com/office/drawing/2014/main" id="{5DFB5943-625E-458F-A86D-133216D43C19}"/>
              </a:ext>
            </a:extLst>
          </p:cNvPr>
          <p:cNvPicPr>
            <a:picLocks noChangeAspect="1"/>
          </p:cNvPicPr>
          <p:nvPr/>
        </p:nvPicPr>
        <p:blipFill>
          <a:blip r:embed="rId2"/>
          <a:stretch>
            <a:fillRect/>
          </a:stretch>
        </p:blipFill>
        <p:spPr>
          <a:xfrm>
            <a:off x="287723" y="2050452"/>
            <a:ext cx="6538527" cy="2080440"/>
          </a:xfrm>
          <a:prstGeom prst="rect">
            <a:avLst/>
          </a:prstGeom>
        </p:spPr>
      </p:pic>
    </p:spTree>
    <p:extLst>
      <p:ext uri="{BB962C8B-B14F-4D97-AF65-F5344CB8AC3E}">
        <p14:creationId xmlns:p14="http://schemas.microsoft.com/office/powerpoint/2010/main" val="38199867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BB447-AD29-44D8-B8C1-5639D94101A1}"/>
              </a:ext>
            </a:extLst>
          </p:cNvPr>
          <p:cNvSpPr>
            <a:spLocks noGrp="1"/>
          </p:cNvSpPr>
          <p:nvPr>
            <p:ph type="title"/>
          </p:nvPr>
        </p:nvSpPr>
        <p:spPr/>
        <p:txBody>
          <a:bodyPr/>
          <a:lstStyle/>
          <a:p>
            <a:r>
              <a:rPr lang="en-US" sz="4400" dirty="0"/>
              <a:t>A little of Supernormality</a:t>
            </a:r>
          </a:p>
        </p:txBody>
      </p:sp>
      <p:sp>
        <p:nvSpPr>
          <p:cNvPr id="4" name="Footer Placeholder 3">
            <a:extLst>
              <a:ext uri="{FF2B5EF4-FFF2-40B4-BE49-F238E27FC236}">
                <a16:creationId xmlns:a16="http://schemas.microsoft.com/office/drawing/2014/main" id="{46755982-302F-4F2F-A3F8-BF0C675B1E52}"/>
              </a:ext>
            </a:extLst>
          </p:cNvPr>
          <p:cNvSpPr>
            <a:spLocks noGrp="1"/>
          </p:cNvSpPr>
          <p:nvPr>
            <p:ph type="ftr" sz="quarter" idx="11"/>
          </p:nvPr>
        </p:nvSpPr>
        <p:spPr/>
        <p:txBody>
          <a:bodyPr/>
          <a:lstStyle/>
          <a:p>
            <a:r>
              <a:rPr lang="en-US"/>
              <a:t>course title</a:t>
            </a:r>
            <a:endParaRPr lang="en-US" dirty="0"/>
          </a:p>
        </p:txBody>
      </p:sp>
      <p:sp>
        <p:nvSpPr>
          <p:cNvPr id="6" name="Slide Number Placeholder 5">
            <a:extLst>
              <a:ext uri="{FF2B5EF4-FFF2-40B4-BE49-F238E27FC236}">
                <a16:creationId xmlns:a16="http://schemas.microsoft.com/office/drawing/2014/main" id="{F6F3A7A7-4894-4952-9AA2-2A0E213DD3BE}"/>
              </a:ext>
            </a:extLst>
          </p:cNvPr>
          <p:cNvSpPr>
            <a:spLocks noGrp="1"/>
          </p:cNvSpPr>
          <p:nvPr>
            <p:ph type="sldNum" sz="quarter" idx="12"/>
          </p:nvPr>
        </p:nvSpPr>
        <p:spPr/>
        <p:txBody>
          <a:bodyPr/>
          <a:lstStyle/>
          <a:p>
            <a:fld id="{8058A7CE-F400-7B46-9E16-10D36E8C32FD}" type="slidenum">
              <a:rPr lang="en-US" smtClean="0"/>
              <a:pPr/>
              <a:t>52</a:t>
            </a:fld>
            <a:endParaRPr lang="en-US" dirty="0"/>
          </a:p>
        </p:txBody>
      </p:sp>
      <p:pic>
        <p:nvPicPr>
          <p:cNvPr id="14338" name="Picture 2" descr="undefined">
            <a:extLst>
              <a:ext uri="{FF2B5EF4-FFF2-40B4-BE49-F238E27FC236}">
                <a16:creationId xmlns:a16="http://schemas.microsoft.com/office/drawing/2014/main" id="{3CE5D81E-1998-4E0B-B31E-D55B7F3276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083" y="420624"/>
            <a:ext cx="5608337" cy="5340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6667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BB447-AD29-44D8-B8C1-5639D94101A1}"/>
              </a:ext>
            </a:extLst>
          </p:cNvPr>
          <p:cNvSpPr>
            <a:spLocks noGrp="1"/>
          </p:cNvSpPr>
          <p:nvPr>
            <p:ph type="title"/>
          </p:nvPr>
        </p:nvSpPr>
        <p:spPr/>
        <p:txBody>
          <a:bodyPr/>
          <a:lstStyle/>
          <a:p>
            <a:r>
              <a:rPr lang="en-US" sz="4400" dirty="0"/>
              <a:t>A little of Supernormality</a:t>
            </a:r>
          </a:p>
        </p:txBody>
      </p:sp>
      <p:sp>
        <p:nvSpPr>
          <p:cNvPr id="4" name="Footer Placeholder 3">
            <a:extLst>
              <a:ext uri="{FF2B5EF4-FFF2-40B4-BE49-F238E27FC236}">
                <a16:creationId xmlns:a16="http://schemas.microsoft.com/office/drawing/2014/main" id="{46755982-302F-4F2F-A3F8-BF0C675B1E52}"/>
              </a:ext>
            </a:extLst>
          </p:cNvPr>
          <p:cNvSpPr>
            <a:spLocks noGrp="1"/>
          </p:cNvSpPr>
          <p:nvPr>
            <p:ph type="ftr" sz="quarter" idx="11"/>
          </p:nvPr>
        </p:nvSpPr>
        <p:spPr/>
        <p:txBody>
          <a:bodyPr/>
          <a:lstStyle/>
          <a:p>
            <a:r>
              <a:rPr lang="en-US"/>
              <a:t>course title</a:t>
            </a:r>
            <a:endParaRPr lang="en-US" dirty="0"/>
          </a:p>
        </p:txBody>
      </p:sp>
      <p:sp>
        <p:nvSpPr>
          <p:cNvPr id="6" name="Slide Number Placeholder 5">
            <a:extLst>
              <a:ext uri="{FF2B5EF4-FFF2-40B4-BE49-F238E27FC236}">
                <a16:creationId xmlns:a16="http://schemas.microsoft.com/office/drawing/2014/main" id="{F6F3A7A7-4894-4952-9AA2-2A0E213DD3BE}"/>
              </a:ext>
            </a:extLst>
          </p:cNvPr>
          <p:cNvSpPr>
            <a:spLocks noGrp="1"/>
          </p:cNvSpPr>
          <p:nvPr>
            <p:ph type="sldNum" sz="quarter" idx="12"/>
          </p:nvPr>
        </p:nvSpPr>
        <p:spPr/>
        <p:txBody>
          <a:bodyPr/>
          <a:lstStyle/>
          <a:p>
            <a:fld id="{8058A7CE-F400-7B46-9E16-10D36E8C32FD}" type="slidenum">
              <a:rPr lang="en-US" smtClean="0"/>
              <a:pPr/>
              <a:t>53</a:t>
            </a:fld>
            <a:endParaRPr lang="en-US" dirty="0"/>
          </a:p>
        </p:txBody>
      </p:sp>
      <p:pic>
        <p:nvPicPr>
          <p:cNvPr id="17412" name="Picture 4" descr="undefined">
            <a:extLst>
              <a:ext uri="{FF2B5EF4-FFF2-40B4-BE49-F238E27FC236}">
                <a16:creationId xmlns:a16="http://schemas.microsoft.com/office/drawing/2014/main" id="{7073B8A7-F8A1-493C-B753-DF73B0E5DA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551" y="1330497"/>
            <a:ext cx="5276449" cy="3520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6403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0407B-19F5-4A84-8A24-A10B45CAC52D}"/>
              </a:ext>
            </a:extLst>
          </p:cNvPr>
          <p:cNvSpPr>
            <a:spLocks noGrp="1"/>
          </p:cNvSpPr>
          <p:nvPr>
            <p:ph type="title"/>
          </p:nvPr>
        </p:nvSpPr>
        <p:spPr>
          <a:xfrm>
            <a:off x="877823" y="1517904"/>
            <a:ext cx="5100945" cy="1572768"/>
          </a:xfrm>
        </p:spPr>
        <p:txBody>
          <a:bodyPr/>
          <a:lstStyle/>
          <a:p>
            <a:r>
              <a:rPr lang="en-US" sz="3200" dirty="0"/>
              <a:t>O’ Donald 1967’ Model</a:t>
            </a:r>
          </a:p>
        </p:txBody>
      </p:sp>
      <p:sp>
        <p:nvSpPr>
          <p:cNvPr id="3" name="Footer Placeholder 2">
            <a:extLst>
              <a:ext uri="{FF2B5EF4-FFF2-40B4-BE49-F238E27FC236}">
                <a16:creationId xmlns:a16="http://schemas.microsoft.com/office/drawing/2014/main" id="{D27B24C3-D572-4CB4-8A2B-452163A83A62}"/>
              </a:ext>
            </a:extLst>
          </p:cNvPr>
          <p:cNvSpPr>
            <a:spLocks noGrp="1"/>
          </p:cNvSpPr>
          <p:nvPr>
            <p:ph type="ftr" sz="quarter" idx="11"/>
          </p:nvPr>
        </p:nvSpPr>
        <p:spPr/>
        <p:txBody>
          <a:bodyPr/>
          <a:lstStyle/>
          <a:p>
            <a:r>
              <a:rPr lang="en-US"/>
              <a:t>course title</a:t>
            </a:r>
            <a:endParaRPr lang="en-US" dirty="0"/>
          </a:p>
        </p:txBody>
      </p:sp>
      <p:sp>
        <p:nvSpPr>
          <p:cNvPr id="6" name="Slide Number Placeholder 5">
            <a:extLst>
              <a:ext uri="{FF2B5EF4-FFF2-40B4-BE49-F238E27FC236}">
                <a16:creationId xmlns:a16="http://schemas.microsoft.com/office/drawing/2014/main" id="{D237E4EC-0522-4042-94F5-65C62E5D277D}"/>
              </a:ext>
            </a:extLst>
          </p:cNvPr>
          <p:cNvSpPr>
            <a:spLocks noGrp="1"/>
          </p:cNvSpPr>
          <p:nvPr>
            <p:ph type="sldNum" sz="quarter" idx="12"/>
          </p:nvPr>
        </p:nvSpPr>
        <p:spPr/>
        <p:txBody>
          <a:bodyPr/>
          <a:lstStyle/>
          <a:p>
            <a:fld id="{8058A7CE-F400-7B46-9E16-10D36E8C32FD}" type="slidenum">
              <a:rPr lang="en-US" smtClean="0"/>
              <a:pPr/>
              <a:t>54</a:t>
            </a:fld>
            <a:endParaRPr lang="en-US" dirty="0"/>
          </a:p>
        </p:txBody>
      </p:sp>
      <p:sp>
        <p:nvSpPr>
          <p:cNvPr id="4" name="AutoShape 2" descr="Ronald Fisher (February 17, 1890 — July 29, 1962), British geneticist ...">
            <a:extLst>
              <a:ext uri="{FF2B5EF4-FFF2-40B4-BE49-F238E27FC236}">
                <a16:creationId xmlns:a16="http://schemas.microsoft.com/office/drawing/2014/main" id="{B8B87C49-10EC-45C4-9554-140847BC016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504217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EEC9411-82B3-4F5E-B639-8267CF01DB2B}"/>
              </a:ext>
            </a:extLst>
          </p:cNvPr>
          <p:cNvSpPr>
            <a:spLocks noGrp="1"/>
          </p:cNvSpPr>
          <p:nvPr>
            <p:ph type="pic" sz="quarter" idx="12"/>
          </p:nvPr>
        </p:nvSpPr>
        <p:spPr/>
      </p:sp>
      <p:sp>
        <p:nvSpPr>
          <p:cNvPr id="3" name="Title 2">
            <a:extLst>
              <a:ext uri="{FF2B5EF4-FFF2-40B4-BE49-F238E27FC236}">
                <a16:creationId xmlns:a16="http://schemas.microsoft.com/office/drawing/2014/main" id="{3EA3F2DB-EF6D-4CDF-8109-EF3FAF5729C5}"/>
              </a:ext>
            </a:extLst>
          </p:cNvPr>
          <p:cNvSpPr>
            <a:spLocks noGrp="1"/>
          </p:cNvSpPr>
          <p:nvPr>
            <p:ph type="title"/>
          </p:nvPr>
        </p:nvSpPr>
        <p:spPr/>
        <p:txBody>
          <a:bodyPr/>
          <a:lstStyle/>
          <a:p>
            <a:r>
              <a:rPr lang="en-US" sz="3600" dirty="0"/>
              <a:t>O’ Donald 1967’ Model</a:t>
            </a:r>
          </a:p>
        </p:txBody>
      </p:sp>
      <p:sp>
        <p:nvSpPr>
          <p:cNvPr id="16" name="Footer Placeholder 15">
            <a:extLst>
              <a:ext uri="{FF2B5EF4-FFF2-40B4-BE49-F238E27FC236}">
                <a16:creationId xmlns:a16="http://schemas.microsoft.com/office/drawing/2014/main" id="{A392F975-6AC1-488D-8F32-B1DD73B55505}"/>
              </a:ext>
            </a:extLst>
          </p:cNvPr>
          <p:cNvSpPr>
            <a:spLocks noGrp="1"/>
          </p:cNvSpPr>
          <p:nvPr>
            <p:ph type="ftr" sz="quarter" idx="29"/>
          </p:nvPr>
        </p:nvSpPr>
        <p:spPr/>
        <p:txBody>
          <a:bodyPr/>
          <a:lstStyle/>
          <a:p>
            <a:r>
              <a:rPr lang="en-US"/>
              <a:t>course title</a:t>
            </a:r>
            <a:endParaRPr lang="en-US" dirty="0"/>
          </a:p>
        </p:txBody>
      </p:sp>
      <p:sp>
        <p:nvSpPr>
          <p:cNvPr id="17" name="Slide Number Placeholder 16">
            <a:extLst>
              <a:ext uri="{FF2B5EF4-FFF2-40B4-BE49-F238E27FC236}">
                <a16:creationId xmlns:a16="http://schemas.microsoft.com/office/drawing/2014/main" id="{7D3C2147-BF26-43B8-BB00-6854E338AD46}"/>
              </a:ext>
            </a:extLst>
          </p:cNvPr>
          <p:cNvSpPr>
            <a:spLocks noGrp="1"/>
          </p:cNvSpPr>
          <p:nvPr>
            <p:ph type="sldNum" sz="quarter" idx="30"/>
          </p:nvPr>
        </p:nvSpPr>
        <p:spPr/>
        <p:txBody>
          <a:bodyPr/>
          <a:lstStyle/>
          <a:p>
            <a:fld id="{8058A7CE-F400-7B46-9E16-10D36E8C32FD}" type="slidenum">
              <a:rPr lang="en-US" smtClean="0"/>
              <a:pPr/>
              <a:t>55</a:t>
            </a:fld>
            <a:endParaRPr lang="en-US" dirty="0"/>
          </a:p>
        </p:txBody>
      </p:sp>
      <p:pic>
        <p:nvPicPr>
          <p:cNvPr id="9" name="Picture 8">
            <a:extLst>
              <a:ext uri="{FF2B5EF4-FFF2-40B4-BE49-F238E27FC236}">
                <a16:creationId xmlns:a16="http://schemas.microsoft.com/office/drawing/2014/main" id="{D6DA02D2-E164-4880-AD66-A5B73217E5EB}"/>
              </a:ext>
            </a:extLst>
          </p:cNvPr>
          <p:cNvPicPr>
            <a:picLocks noChangeAspect="1"/>
          </p:cNvPicPr>
          <p:nvPr/>
        </p:nvPicPr>
        <p:blipFill>
          <a:blip r:embed="rId2"/>
          <a:stretch>
            <a:fillRect/>
          </a:stretch>
        </p:blipFill>
        <p:spPr>
          <a:xfrm>
            <a:off x="3611919" y="3271904"/>
            <a:ext cx="4968161" cy="2586185"/>
          </a:xfrm>
          <a:prstGeom prst="rect">
            <a:avLst/>
          </a:prstGeom>
        </p:spPr>
      </p:pic>
    </p:spTree>
    <p:extLst>
      <p:ext uri="{BB962C8B-B14F-4D97-AF65-F5344CB8AC3E}">
        <p14:creationId xmlns:p14="http://schemas.microsoft.com/office/powerpoint/2010/main" val="6130063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EEC9411-82B3-4F5E-B639-8267CF01DB2B}"/>
              </a:ext>
            </a:extLst>
          </p:cNvPr>
          <p:cNvSpPr>
            <a:spLocks noGrp="1"/>
          </p:cNvSpPr>
          <p:nvPr>
            <p:ph type="pic" sz="quarter" idx="12"/>
          </p:nvPr>
        </p:nvSpPr>
        <p:spPr/>
      </p:sp>
      <p:sp>
        <p:nvSpPr>
          <p:cNvPr id="3" name="Title 2">
            <a:extLst>
              <a:ext uri="{FF2B5EF4-FFF2-40B4-BE49-F238E27FC236}">
                <a16:creationId xmlns:a16="http://schemas.microsoft.com/office/drawing/2014/main" id="{3EA3F2DB-EF6D-4CDF-8109-EF3FAF5729C5}"/>
              </a:ext>
            </a:extLst>
          </p:cNvPr>
          <p:cNvSpPr>
            <a:spLocks noGrp="1"/>
          </p:cNvSpPr>
          <p:nvPr>
            <p:ph type="title"/>
          </p:nvPr>
        </p:nvSpPr>
        <p:spPr/>
        <p:txBody>
          <a:bodyPr/>
          <a:lstStyle/>
          <a:p>
            <a:r>
              <a:rPr lang="en-US" sz="3600" dirty="0"/>
              <a:t>O’ Donald 1967’ Model</a:t>
            </a:r>
          </a:p>
        </p:txBody>
      </p:sp>
      <mc:AlternateContent xmlns:mc="http://schemas.openxmlformats.org/markup-compatibility/2006">
        <mc:Choice xmlns:a14="http://schemas.microsoft.com/office/drawing/2010/main" Requires="a14">
          <p:sp>
            <p:nvSpPr>
              <p:cNvPr id="5" name="Text Placeholder 4">
                <a:extLst>
                  <a:ext uri="{FF2B5EF4-FFF2-40B4-BE49-F238E27FC236}">
                    <a16:creationId xmlns:a16="http://schemas.microsoft.com/office/drawing/2014/main" id="{6C908FEF-F42E-4D83-8D47-7109647EF65D}"/>
                  </a:ext>
                </a:extLst>
              </p:cNvPr>
              <p:cNvSpPr>
                <a:spLocks noGrp="1"/>
              </p:cNvSpPr>
              <p:nvPr>
                <p:ph type="body" sz="quarter" idx="28"/>
              </p:nvPr>
            </p:nvSpPr>
            <p:spPr>
              <a:xfrm>
                <a:off x="877824" y="3328416"/>
                <a:ext cx="9957816" cy="2926080"/>
              </a:xfrm>
            </p:spPr>
            <p:txBody>
              <a:bodyPr/>
              <a:lstStyle/>
              <a:p>
                <a14:m>
                  <m:oMathPara xmlns:m="http://schemas.openxmlformats.org/officeDocument/2006/math">
                    <m:oMathParaPr>
                      <m:jc m:val="centerGroup"/>
                    </m:oMathParaPr>
                    <m:oMath xmlns:m="http://schemas.openxmlformats.org/officeDocument/2006/math">
                      <m:sSup>
                        <m:sSupPr>
                          <m:ctrlPr>
                            <a:rPr lang="en-US" i="1"/>
                          </m:ctrlPr>
                        </m:sSupPr>
                        <m:e>
                          <m:r>
                            <a:rPr lang="en-US" i="1"/>
                            <m:t>𝑢</m:t>
                          </m:r>
                        </m:e>
                        <m:sup>
                          <m:r>
                            <a:rPr lang="en-US" i="1"/>
                            <m:t>′</m:t>
                          </m:r>
                        </m:sup>
                      </m:sSup>
                      <m:r>
                        <a:rPr lang="en-US" i="1"/>
                        <m:t>=</m:t>
                      </m:r>
                      <m:r>
                        <a:rPr lang="en-US" i="1"/>
                        <m:t>𝛼</m:t>
                      </m:r>
                      <m:d>
                        <m:dPr>
                          <m:ctrlPr>
                            <a:rPr lang="en-US" i="1"/>
                          </m:ctrlPr>
                        </m:dPr>
                        <m:e>
                          <m:r>
                            <a:rPr lang="en-US" i="1"/>
                            <m:t>𝑢</m:t>
                          </m:r>
                          <m:r>
                            <a:rPr lang="en-US" i="1"/>
                            <m:t>+</m:t>
                          </m:r>
                          <m:f>
                            <m:fPr>
                              <m:ctrlPr>
                                <a:rPr lang="en-US" i="1"/>
                              </m:ctrlPr>
                            </m:fPr>
                            <m:num>
                              <m:r>
                                <a:rPr lang="en-US" i="1"/>
                                <m:t>1</m:t>
                              </m:r>
                            </m:num>
                            <m:den>
                              <m:r>
                                <a:rPr lang="en-US" i="1"/>
                                <m:t>2</m:t>
                              </m:r>
                            </m:den>
                          </m:f>
                          <m:r>
                            <a:rPr lang="en-US" i="1"/>
                            <m:t>𝑣</m:t>
                          </m:r>
                        </m:e>
                      </m:d>
                      <m:r>
                        <a:rPr lang="en-US" i="1"/>
                        <m:t>+</m:t>
                      </m:r>
                      <m:d>
                        <m:dPr>
                          <m:ctrlPr>
                            <a:rPr lang="en-US" i="1"/>
                          </m:ctrlPr>
                        </m:dPr>
                        <m:e>
                          <m:r>
                            <a:rPr lang="en-US" i="1"/>
                            <m:t>1</m:t>
                          </m:r>
                          <m:r>
                            <a:rPr lang="en-US" i="1"/>
                            <m:t>−</m:t>
                          </m:r>
                          <m:r>
                            <a:rPr lang="en-US" i="1"/>
                            <m:t>𝛼</m:t>
                          </m:r>
                        </m:e>
                      </m:d>
                      <m:sSup>
                        <m:sSupPr>
                          <m:ctrlPr>
                            <a:rPr lang="en-US" i="1"/>
                          </m:ctrlPr>
                        </m:sSupPr>
                        <m:e>
                          <m:d>
                            <m:dPr>
                              <m:ctrlPr>
                                <a:rPr lang="en-US" i="1"/>
                              </m:ctrlPr>
                            </m:dPr>
                            <m:e>
                              <m:r>
                                <a:rPr lang="en-US" i="1"/>
                                <m:t>𝑢</m:t>
                              </m:r>
                              <m:r>
                                <a:rPr lang="en-US" i="1"/>
                                <m:t>+</m:t>
                              </m:r>
                              <m:f>
                                <m:fPr>
                                  <m:ctrlPr>
                                    <a:rPr lang="en-US" i="1"/>
                                  </m:ctrlPr>
                                </m:fPr>
                                <m:num>
                                  <m:r>
                                    <a:rPr lang="en-US" i="1"/>
                                    <m:t>1</m:t>
                                  </m:r>
                                </m:num>
                                <m:den>
                                  <m:r>
                                    <a:rPr lang="en-US" i="1"/>
                                    <m:t>2</m:t>
                                  </m:r>
                                </m:den>
                              </m:f>
                              <m:r>
                                <a:rPr lang="en-US" i="1"/>
                                <m:t>𝑣</m:t>
                              </m:r>
                            </m:e>
                          </m:d>
                        </m:e>
                        <m:sup>
                          <m:r>
                            <a:rPr lang="en-US" i="1"/>
                            <m:t>2</m:t>
                          </m:r>
                        </m:sup>
                      </m:sSup>
                    </m:oMath>
                  </m:oMathPara>
                </a14:m>
                <a:endParaRPr lang="en-US" dirty="0"/>
              </a:p>
              <a:p>
                <a:br>
                  <a:rPr lang="en-US" dirty="0"/>
                </a:br>
                <a14:m>
                  <m:oMathPara xmlns:m="http://schemas.openxmlformats.org/officeDocument/2006/math">
                    <m:oMathParaPr>
                      <m:jc m:val="centerGroup"/>
                    </m:oMathParaPr>
                    <m:oMath xmlns:m="http://schemas.openxmlformats.org/officeDocument/2006/math">
                      <m:sSup>
                        <m:sSupPr>
                          <m:ctrlPr>
                            <a:rPr lang="en-US" i="1"/>
                          </m:ctrlPr>
                        </m:sSupPr>
                        <m:e>
                          <m:r>
                            <a:rPr lang="en-US" i="1"/>
                            <m:t>𝑣</m:t>
                          </m:r>
                        </m:e>
                        <m:sup>
                          <m:r>
                            <a:rPr lang="en-US" i="1"/>
                            <m:t>′</m:t>
                          </m:r>
                        </m:sup>
                      </m:sSup>
                      <m:r>
                        <a:rPr lang="en-US" i="1"/>
                        <m:t>=</m:t>
                      </m:r>
                      <m:r>
                        <a:rPr lang="en-US" i="1"/>
                        <m:t>𝛼</m:t>
                      </m:r>
                      <m:d>
                        <m:dPr>
                          <m:ctrlPr>
                            <a:rPr lang="en-US" i="1"/>
                          </m:ctrlPr>
                        </m:dPr>
                        <m:e>
                          <m:r>
                            <a:rPr lang="en-US" i="1"/>
                            <m:t>𝑤</m:t>
                          </m:r>
                          <m:r>
                            <a:rPr lang="en-US" i="1"/>
                            <m:t>+</m:t>
                          </m:r>
                          <m:f>
                            <m:fPr>
                              <m:ctrlPr>
                                <a:rPr lang="en-US" i="1"/>
                              </m:ctrlPr>
                            </m:fPr>
                            <m:num>
                              <m:r>
                                <a:rPr lang="en-US" i="1"/>
                                <m:t>1</m:t>
                              </m:r>
                            </m:num>
                            <m:den>
                              <m:r>
                                <a:rPr lang="en-US" i="1"/>
                                <m:t>2</m:t>
                              </m:r>
                            </m:den>
                          </m:f>
                          <m:r>
                            <a:rPr lang="en-US" i="1"/>
                            <m:t>𝑣</m:t>
                          </m:r>
                        </m:e>
                      </m:d>
                      <m:r>
                        <a:rPr lang="en-US" i="1"/>
                        <m:t>+</m:t>
                      </m:r>
                      <m:r>
                        <a:rPr lang="en-US" i="1"/>
                        <m:t>2</m:t>
                      </m:r>
                      <m:d>
                        <m:dPr>
                          <m:ctrlPr>
                            <a:rPr lang="en-US" i="1"/>
                          </m:ctrlPr>
                        </m:dPr>
                        <m:e>
                          <m:r>
                            <a:rPr lang="en-US" i="1"/>
                            <m:t>1</m:t>
                          </m:r>
                          <m:r>
                            <a:rPr lang="en-US" i="1"/>
                            <m:t>−</m:t>
                          </m:r>
                          <m:r>
                            <a:rPr lang="en-US" i="1"/>
                            <m:t>𝛼</m:t>
                          </m:r>
                        </m:e>
                      </m:d>
                      <m:d>
                        <m:dPr>
                          <m:ctrlPr>
                            <a:rPr lang="en-US" i="1"/>
                          </m:ctrlPr>
                        </m:dPr>
                        <m:e>
                          <m:r>
                            <a:rPr lang="en-US" i="1"/>
                            <m:t>𝑢</m:t>
                          </m:r>
                          <m:r>
                            <a:rPr lang="en-US" i="1"/>
                            <m:t>+</m:t>
                          </m:r>
                          <m:f>
                            <m:fPr>
                              <m:ctrlPr>
                                <a:rPr lang="en-US" i="1"/>
                              </m:ctrlPr>
                            </m:fPr>
                            <m:num>
                              <m:r>
                                <a:rPr lang="en-US" i="1"/>
                                <m:t>1</m:t>
                              </m:r>
                            </m:num>
                            <m:den>
                              <m:r>
                                <a:rPr lang="en-US" i="1"/>
                                <m:t>2</m:t>
                              </m:r>
                            </m:den>
                          </m:f>
                          <m:r>
                            <a:rPr lang="en-US" i="1"/>
                            <m:t>𝑣</m:t>
                          </m:r>
                        </m:e>
                      </m:d>
                      <m:d>
                        <m:dPr>
                          <m:ctrlPr>
                            <a:rPr lang="en-US" i="1"/>
                          </m:ctrlPr>
                        </m:dPr>
                        <m:e>
                          <m:r>
                            <a:rPr lang="en-US" i="1"/>
                            <m:t>𝑤</m:t>
                          </m:r>
                          <m:r>
                            <a:rPr lang="en-US" i="1"/>
                            <m:t>+</m:t>
                          </m:r>
                          <m:f>
                            <m:fPr>
                              <m:ctrlPr>
                                <a:rPr lang="en-US" i="1"/>
                              </m:ctrlPr>
                            </m:fPr>
                            <m:num>
                              <m:r>
                                <a:rPr lang="en-US" i="1"/>
                                <m:t>1</m:t>
                              </m:r>
                            </m:num>
                            <m:den>
                              <m:r>
                                <a:rPr lang="en-US" i="1"/>
                                <m:t>2</m:t>
                              </m:r>
                            </m:den>
                          </m:f>
                          <m:r>
                            <a:rPr lang="en-US" i="1"/>
                            <m:t>𝑣</m:t>
                          </m:r>
                        </m:e>
                      </m:d>
                    </m:oMath>
                  </m:oMathPara>
                </a14:m>
                <a:endParaRPr lang="en-US" dirty="0"/>
              </a:p>
              <a:p>
                <a:br>
                  <a:rPr lang="en-US" dirty="0"/>
                </a:br>
                <a14:m>
                  <m:oMathPara xmlns:m="http://schemas.openxmlformats.org/officeDocument/2006/math">
                    <m:oMathParaPr>
                      <m:jc m:val="centerGroup"/>
                    </m:oMathParaPr>
                    <m:oMath xmlns:m="http://schemas.openxmlformats.org/officeDocument/2006/math">
                      <m:sSup>
                        <m:sSupPr>
                          <m:ctrlPr>
                            <a:rPr lang="en-US" i="1"/>
                          </m:ctrlPr>
                        </m:sSupPr>
                        <m:e>
                          <m:r>
                            <a:rPr lang="en-US" i="1"/>
                            <m:t>𝑤</m:t>
                          </m:r>
                        </m:e>
                        <m:sup>
                          <m:r>
                            <a:rPr lang="en-US" i="1"/>
                            <m:t>′</m:t>
                          </m:r>
                        </m:sup>
                      </m:sSup>
                      <m:r>
                        <a:rPr lang="en-US" i="1"/>
                        <m:t>=</m:t>
                      </m:r>
                      <m:d>
                        <m:dPr>
                          <m:ctrlPr>
                            <a:rPr lang="en-US" i="1"/>
                          </m:ctrlPr>
                        </m:dPr>
                        <m:e>
                          <m:r>
                            <a:rPr lang="en-US" i="1"/>
                            <m:t>1</m:t>
                          </m:r>
                          <m:r>
                            <a:rPr lang="en-US" i="1"/>
                            <m:t>−</m:t>
                          </m:r>
                          <m:r>
                            <a:rPr lang="en-US" i="1"/>
                            <m:t>𝛼</m:t>
                          </m:r>
                        </m:e>
                      </m:d>
                      <m:sSup>
                        <m:sSupPr>
                          <m:ctrlPr>
                            <a:rPr lang="en-US" i="1"/>
                          </m:ctrlPr>
                        </m:sSupPr>
                        <m:e>
                          <m:d>
                            <m:dPr>
                              <m:ctrlPr>
                                <a:rPr lang="en-US" i="1"/>
                              </m:ctrlPr>
                            </m:dPr>
                            <m:e>
                              <m:r>
                                <a:rPr lang="en-US" i="1"/>
                                <m:t>𝑤</m:t>
                              </m:r>
                              <m:r>
                                <a:rPr lang="en-US" i="1"/>
                                <m:t>+</m:t>
                              </m:r>
                              <m:f>
                                <m:fPr>
                                  <m:ctrlPr>
                                    <a:rPr lang="en-US" i="1"/>
                                  </m:ctrlPr>
                                </m:fPr>
                                <m:num>
                                  <m:r>
                                    <a:rPr lang="en-US" i="1"/>
                                    <m:t>1</m:t>
                                  </m:r>
                                </m:num>
                                <m:den>
                                  <m:r>
                                    <a:rPr lang="en-US" i="1"/>
                                    <m:t>2</m:t>
                                  </m:r>
                                </m:den>
                              </m:f>
                              <m:r>
                                <a:rPr lang="en-US" i="1"/>
                                <m:t>𝑣</m:t>
                              </m:r>
                            </m:e>
                          </m:d>
                        </m:e>
                        <m:sup>
                          <m:r>
                            <a:rPr lang="en-US" i="1"/>
                            <m:t>2</m:t>
                          </m:r>
                        </m:sup>
                      </m:sSup>
                      <m:r>
                        <a:rPr lang="en-US" i="1"/>
                        <m:t> </m:t>
                      </m:r>
                    </m:oMath>
                  </m:oMathPara>
                </a14:m>
                <a:endParaRPr lang="en-US" dirty="0"/>
              </a:p>
              <a:p>
                <a:endParaRPr lang="en-US" dirty="0"/>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fa-IR" sz="1800" dirty="0">
                  <a:effectLst/>
                  <a:latin typeface="Calisto MT" panose="02040603050505030304" pitchFamily="18" charset="0"/>
                  <a:ea typeface="Calibri" panose="020F0502020204030204" pitchFamily="34" charset="0"/>
                  <a:cs typeface="Arial" panose="020B0604020202020204" pitchFamily="34" charset="0"/>
                </a:endParaRPr>
              </a:p>
              <a:p>
                <a:endParaRPr lang="en-US" dirty="0"/>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dirty="0"/>
              </a:p>
            </p:txBody>
          </p:sp>
        </mc:Choice>
        <mc:Fallback>
          <p:sp>
            <p:nvSpPr>
              <p:cNvPr id="5" name="Text Placeholder 4">
                <a:extLst>
                  <a:ext uri="{FF2B5EF4-FFF2-40B4-BE49-F238E27FC236}">
                    <a16:creationId xmlns:a16="http://schemas.microsoft.com/office/drawing/2014/main" id="{6C908FEF-F42E-4D83-8D47-7109647EF65D}"/>
                  </a:ext>
                </a:extLst>
              </p:cNvPr>
              <p:cNvSpPr>
                <a:spLocks noGrp="1" noRot="1" noChangeAspect="1" noMove="1" noResize="1" noEditPoints="1" noAdjustHandles="1" noChangeArrowheads="1" noChangeShapeType="1" noTextEdit="1"/>
              </p:cNvSpPr>
              <p:nvPr>
                <p:ph type="body" sz="quarter" idx="28"/>
              </p:nvPr>
            </p:nvSpPr>
            <p:spPr>
              <a:xfrm>
                <a:off x="877824" y="3328416"/>
                <a:ext cx="9957816" cy="2926080"/>
              </a:xfrm>
              <a:blipFill>
                <a:blip r:embed="rId2"/>
                <a:stretch>
                  <a:fillRect/>
                </a:stretch>
              </a:blipFill>
            </p:spPr>
            <p:txBody>
              <a:bodyPr/>
              <a:lstStyle/>
              <a:p>
                <a:r>
                  <a:rPr lang="en-US">
                    <a:noFill/>
                  </a:rPr>
                  <a:t> </a:t>
                </a:r>
              </a:p>
            </p:txBody>
          </p:sp>
        </mc:Fallback>
      </mc:AlternateContent>
      <p:sp>
        <p:nvSpPr>
          <p:cNvPr id="16" name="Footer Placeholder 15">
            <a:extLst>
              <a:ext uri="{FF2B5EF4-FFF2-40B4-BE49-F238E27FC236}">
                <a16:creationId xmlns:a16="http://schemas.microsoft.com/office/drawing/2014/main" id="{A392F975-6AC1-488D-8F32-B1DD73B55505}"/>
              </a:ext>
            </a:extLst>
          </p:cNvPr>
          <p:cNvSpPr>
            <a:spLocks noGrp="1"/>
          </p:cNvSpPr>
          <p:nvPr>
            <p:ph type="ftr" sz="quarter" idx="29"/>
          </p:nvPr>
        </p:nvSpPr>
        <p:spPr/>
        <p:txBody>
          <a:bodyPr/>
          <a:lstStyle/>
          <a:p>
            <a:r>
              <a:rPr lang="en-US"/>
              <a:t>course title</a:t>
            </a:r>
            <a:endParaRPr lang="en-US" dirty="0"/>
          </a:p>
        </p:txBody>
      </p:sp>
      <p:sp>
        <p:nvSpPr>
          <p:cNvPr id="17" name="Slide Number Placeholder 16">
            <a:extLst>
              <a:ext uri="{FF2B5EF4-FFF2-40B4-BE49-F238E27FC236}">
                <a16:creationId xmlns:a16="http://schemas.microsoft.com/office/drawing/2014/main" id="{7D3C2147-BF26-43B8-BB00-6854E338AD46}"/>
              </a:ext>
            </a:extLst>
          </p:cNvPr>
          <p:cNvSpPr>
            <a:spLocks noGrp="1"/>
          </p:cNvSpPr>
          <p:nvPr>
            <p:ph type="sldNum" sz="quarter" idx="30"/>
          </p:nvPr>
        </p:nvSpPr>
        <p:spPr/>
        <p:txBody>
          <a:bodyPr/>
          <a:lstStyle/>
          <a:p>
            <a:fld id="{8058A7CE-F400-7B46-9E16-10D36E8C32FD}" type="slidenum">
              <a:rPr lang="en-US" smtClean="0"/>
              <a:pPr/>
              <a:t>56</a:t>
            </a:fld>
            <a:endParaRPr lang="en-US" dirty="0"/>
          </a:p>
        </p:txBody>
      </p:sp>
    </p:spTree>
    <p:extLst>
      <p:ext uri="{BB962C8B-B14F-4D97-AF65-F5344CB8AC3E}">
        <p14:creationId xmlns:p14="http://schemas.microsoft.com/office/powerpoint/2010/main" val="35236798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EEC9411-82B3-4F5E-B639-8267CF01DB2B}"/>
              </a:ext>
            </a:extLst>
          </p:cNvPr>
          <p:cNvSpPr>
            <a:spLocks noGrp="1"/>
          </p:cNvSpPr>
          <p:nvPr>
            <p:ph type="pic" sz="quarter" idx="12"/>
          </p:nvPr>
        </p:nvSpPr>
        <p:spPr/>
      </p:sp>
      <p:sp>
        <p:nvSpPr>
          <p:cNvPr id="3" name="Title 2">
            <a:extLst>
              <a:ext uri="{FF2B5EF4-FFF2-40B4-BE49-F238E27FC236}">
                <a16:creationId xmlns:a16="http://schemas.microsoft.com/office/drawing/2014/main" id="{3EA3F2DB-EF6D-4CDF-8109-EF3FAF5729C5}"/>
              </a:ext>
            </a:extLst>
          </p:cNvPr>
          <p:cNvSpPr>
            <a:spLocks noGrp="1"/>
          </p:cNvSpPr>
          <p:nvPr>
            <p:ph type="title"/>
          </p:nvPr>
        </p:nvSpPr>
        <p:spPr/>
        <p:txBody>
          <a:bodyPr/>
          <a:lstStyle/>
          <a:p>
            <a:r>
              <a:rPr lang="en-US" sz="3600" dirty="0"/>
              <a:t>O’ Donald 1967’ Model</a:t>
            </a:r>
          </a:p>
        </p:txBody>
      </p:sp>
      <mc:AlternateContent xmlns:mc="http://schemas.openxmlformats.org/markup-compatibility/2006">
        <mc:Choice xmlns:a14="http://schemas.microsoft.com/office/drawing/2010/main" Requires="a14">
          <p:sp>
            <p:nvSpPr>
              <p:cNvPr id="5" name="Text Placeholder 4">
                <a:extLst>
                  <a:ext uri="{FF2B5EF4-FFF2-40B4-BE49-F238E27FC236}">
                    <a16:creationId xmlns:a16="http://schemas.microsoft.com/office/drawing/2014/main" id="{6C908FEF-F42E-4D83-8D47-7109647EF65D}"/>
                  </a:ext>
                </a:extLst>
              </p:cNvPr>
              <p:cNvSpPr>
                <a:spLocks noGrp="1"/>
              </p:cNvSpPr>
              <p:nvPr>
                <p:ph type="body" sz="quarter" idx="28"/>
              </p:nvPr>
            </p:nvSpPr>
            <p:spPr>
              <a:xfrm>
                <a:off x="877824" y="3328416"/>
                <a:ext cx="9957816" cy="2926080"/>
              </a:xfrm>
            </p:spPr>
            <p:txBody>
              <a:bodyPr/>
              <a:lstStyle/>
              <a:p>
                <a14:m>
                  <m:oMathPara xmlns:m="http://schemas.openxmlformats.org/officeDocument/2006/math">
                    <m:oMathParaPr>
                      <m:jc m:val="centerGroup"/>
                    </m:oMathParaPr>
                    <m:oMath xmlns:m="http://schemas.openxmlformats.org/officeDocument/2006/math">
                      <m:sSup>
                        <m:sSupPr>
                          <m:ctrlPr>
                            <a:rPr lang="en-US" i="1"/>
                          </m:ctrlPr>
                        </m:sSupPr>
                        <m:e>
                          <m:r>
                            <a:rPr lang="en-US" i="1"/>
                            <m:t>𝑝</m:t>
                          </m:r>
                        </m:e>
                        <m:sup>
                          <m:r>
                            <a:rPr lang="en-US" i="1"/>
                            <m:t>′</m:t>
                          </m:r>
                        </m:sup>
                      </m:sSup>
                      <m:r>
                        <a:rPr lang="en-US" i="1"/>
                        <m:t>=</m:t>
                      </m:r>
                      <m:r>
                        <a:rPr lang="en-US" i="1"/>
                        <m:t>𝛼</m:t>
                      </m:r>
                      <m:r>
                        <a:rPr lang="en-US" i="1"/>
                        <m:t>𝑝</m:t>
                      </m:r>
                      <m:r>
                        <a:rPr lang="en-US" i="1"/>
                        <m:t>+</m:t>
                      </m:r>
                      <m:f>
                        <m:fPr>
                          <m:ctrlPr>
                            <a:rPr lang="en-US" i="1"/>
                          </m:ctrlPr>
                        </m:fPr>
                        <m:num>
                          <m:r>
                            <a:rPr lang="en-US" i="1"/>
                            <m:t>1</m:t>
                          </m:r>
                        </m:num>
                        <m:den>
                          <m:r>
                            <a:rPr lang="en-US" i="1"/>
                            <m:t>2</m:t>
                          </m:r>
                        </m:den>
                      </m:f>
                      <m:r>
                        <a:rPr lang="en-US" i="1"/>
                        <m:t>𝛼</m:t>
                      </m:r>
                      <m:r>
                        <a:rPr lang="en-US" i="1"/>
                        <m:t>𝑞</m:t>
                      </m:r>
                      <m:r>
                        <a:rPr lang="en-US" i="1"/>
                        <m:t>+</m:t>
                      </m:r>
                      <m:r>
                        <a:rPr lang="en-US" i="1"/>
                        <m:t>𝑝</m:t>
                      </m:r>
                      <m:d>
                        <m:dPr>
                          <m:ctrlPr>
                            <a:rPr lang="en-US" i="1"/>
                          </m:ctrlPr>
                        </m:dPr>
                        <m:e>
                          <m:r>
                            <a:rPr lang="en-US" i="1"/>
                            <m:t>1</m:t>
                          </m:r>
                          <m:r>
                            <a:rPr lang="en-US" i="1"/>
                            <m:t>−</m:t>
                          </m:r>
                          <m:r>
                            <a:rPr lang="en-US" i="1"/>
                            <m:t>𝛼</m:t>
                          </m:r>
                        </m:e>
                      </m:d>
                    </m:oMath>
                  </m:oMathPara>
                </a14:m>
                <a:endParaRPr lang="en-US" dirty="0"/>
              </a:p>
              <a:p>
                <a:pPr/>
                <a:endParaRPr lang="en-US" dirty="0"/>
              </a:p>
              <a:p>
                <a:br>
                  <a:rPr lang="en-US" dirty="0"/>
                </a:br>
                <a14:m>
                  <m:oMathPara xmlns:m="http://schemas.openxmlformats.org/officeDocument/2006/math">
                    <m:oMathParaPr>
                      <m:jc m:val="centerGroup"/>
                    </m:oMathParaPr>
                    <m:oMath xmlns:m="http://schemas.openxmlformats.org/officeDocument/2006/math">
                      <m:sSup>
                        <m:sSupPr>
                          <m:ctrlPr>
                            <a:rPr lang="en-US" i="1"/>
                          </m:ctrlPr>
                        </m:sSupPr>
                        <m:e>
                          <m:r>
                            <a:rPr lang="en-US" i="1"/>
                            <m:t>𝑝</m:t>
                          </m:r>
                        </m:e>
                        <m:sup>
                          <m:r>
                            <a:rPr lang="en-US" i="1"/>
                            <m:t>′</m:t>
                          </m:r>
                        </m:sup>
                      </m:sSup>
                      <m:r>
                        <a:rPr lang="en-US" i="1"/>
                        <m:t>=</m:t>
                      </m:r>
                      <m:d>
                        <m:dPr>
                          <m:ctrlPr>
                            <a:rPr lang="en-US" i="1"/>
                          </m:ctrlPr>
                        </m:dPr>
                        <m:e>
                          <m:r>
                            <a:rPr lang="en-US" i="1"/>
                            <m:t>1</m:t>
                          </m:r>
                          <m:r>
                            <a:rPr lang="en-US" i="1"/>
                            <m:t>−</m:t>
                          </m:r>
                          <m:f>
                            <m:fPr>
                              <m:ctrlPr>
                                <a:rPr lang="en-US" i="1"/>
                              </m:ctrlPr>
                            </m:fPr>
                            <m:num>
                              <m:r>
                                <a:rPr lang="en-US" i="1"/>
                                <m:t>1</m:t>
                              </m:r>
                            </m:num>
                            <m:den>
                              <m:r>
                                <a:rPr lang="en-US" i="1"/>
                                <m:t>2</m:t>
                              </m:r>
                            </m:den>
                          </m:f>
                          <m:r>
                            <a:rPr lang="en-US" i="1"/>
                            <m:t>𝛼</m:t>
                          </m:r>
                        </m:e>
                      </m:d>
                      <m:r>
                        <a:rPr lang="en-US" i="1"/>
                        <m:t>𝑝</m:t>
                      </m:r>
                      <m:r>
                        <a:rPr lang="en-US" i="1"/>
                        <m:t>+</m:t>
                      </m:r>
                      <m:f>
                        <m:fPr>
                          <m:ctrlPr>
                            <a:rPr lang="en-US" i="1"/>
                          </m:ctrlPr>
                        </m:fPr>
                        <m:num>
                          <m:r>
                            <a:rPr lang="en-US" i="1"/>
                            <m:t>1</m:t>
                          </m:r>
                        </m:num>
                        <m:den>
                          <m:r>
                            <a:rPr lang="en-US" i="1"/>
                            <m:t>2</m:t>
                          </m:r>
                        </m:den>
                      </m:f>
                      <m:r>
                        <a:rPr lang="en-US" i="1"/>
                        <m:t>𝛼</m:t>
                      </m:r>
                    </m:oMath>
                  </m:oMathPara>
                </a14:m>
                <a:endParaRPr lang="en-US" dirty="0"/>
              </a:p>
              <a:p>
                <a:pPr/>
                <a:endParaRPr lang="en-US" dirty="0"/>
              </a:p>
              <a:p>
                <a:pPr/>
                <a:br>
                  <a:rPr lang="en-US" dirty="0"/>
                </a:br>
                <a14:m>
                  <m:oMathPara xmlns:m="http://schemas.openxmlformats.org/officeDocument/2006/math">
                    <m:oMathParaPr>
                      <m:jc m:val="centerGroup"/>
                    </m:oMathParaPr>
                    <m:oMath xmlns:m="http://schemas.openxmlformats.org/officeDocument/2006/math">
                      <m:sSub>
                        <m:sSubPr>
                          <m:ctrlPr>
                            <a:rPr lang="en-US" i="1"/>
                          </m:ctrlPr>
                        </m:sSubPr>
                        <m:e>
                          <m:r>
                            <a:rPr lang="en-US" i="1"/>
                            <m:t>𝑝</m:t>
                          </m:r>
                        </m:e>
                        <m:sub>
                          <m:r>
                            <a:rPr lang="en-US" i="1"/>
                            <m:t>𝑛</m:t>
                          </m:r>
                        </m:sub>
                      </m:sSub>
                      <m:r>
                        <a:rPr lang="en-US" i="1"/>
                        <m:t>=</m:t>
                      </m:r>
                      <m:sSup>
                        <m:sSupPr>
                          <m:ctrlPr>
                            <a:rPr lang="en-US" i="1"/>
                          </m:ctrlPr>
                        </m:sSupPr>
                        <m:e>
                          <m:d>
                            <m:dPr>
                              <m:ctrlPr>
                                <a:rPr lang="en-US" i="1"/>
                              </m:ctrlPr>
                            </m:dPr>
                            <m:e>
                              <m:r>
                                <a:rPr lang="en-US" i="1"/>
                                <m:t>1</m:t>
                              </m:r>
                              <m:r>
                                <a:rPr lang="en-US" i="1"/>
                                <m:t>−</m:t>
                              </m:r>
                              <m:f>
                                <m:fPr>
                                  <m:ctrlPr>
                                    <a:rPr lang="en-US" i="1"/>
                                  </m:ctrlPr>
                                </m:fPr>
                                <m:num>
                                  <m:r>
                                    <a:rPr lang="en-US" i="1"/>
                                    <m:t>1</m:t>
                                  </m:r>
                                </m:num>
                                <m:den>
                                  <m:r>
                                    <a:rPr lang="en-US" i="1"/>
                                    <m:t>2</m:t>
                                  </m:r>
                                </m:den>
                              </m:f>
                              <m:r>
                                <a:rPr lang="en-US" i="1"/>
                                <m:t>𝛼</m:t>
                              </m:r>
                            </m:e>
                          </m:d>
                        </m:e>
                        <m:sup>
                          <m:r>
                            <a:rPr lang="en-US" i="1"/>
                            <m:t>𝑛</m:t>
                          </m:r>
                        </m:sup>
                      </m:sSup>
                      <m:sSub>
                        <m:sSubPr>
                          <m:ctrlPr>
                            <a:rPr lang="en-US" i="1"/>
                          </m:ctrlPr>
                        </m:sSubPr>
                        <m:e>
                          <m:r>
                            <a:rPr lang="en-US" i="1"/>
                            <m:t>𝑝</m:t>
                          </m:r>
                        </m:e>
                        <m:sub>
                          <m:r>
                            <a:rPr lang="en-US" i="1"/>
                            <m:t>𝑜</m:t>
                          </m:r>
                        </m:sub>
                      </m:sSub>
                      <m:r>
                        <a:rPr lang="en-US" i="1"/>
                        <m:t>+</m:t>
                      </m:r>
                      <m:f>
                        <m:fPr>
                          <m:ctrlPr>
                            <a:rPr lang="en-US" i="1"/>
                          </m:ctrlPr>
                        </m:fPr>
                        <m:num>
                          <m:r>
                            <a:rPr lang="en-US" i="1"/>
                            <m:t>1</m:t>
                          </m:r>
                        </m:num>
                        <m:den>
                          <m:r>
                            <a:rPr lang="en-US" i="1"/>
                            <m:t>2</m:t>
                          </m:r>
                        </m:den>
                      </m:f>
                      <m:r>
                        <a:rPr lang="en-US" i="1"/>
                        <m:t>𝛼</m:t>
                      </m:r>
                      <m:d>
                        <m:dPr>
                          <m:begChr m:val="["/>
                          <m:endChr m:val="]"/>
                          <m:ctrlPr>
                            <a:rPr lang="en-US" i="1"/>
                          </m:ctrlPr>
                        </m:dPr>
                        <m:e>
                          <m:sSup>
                            <m:sSupPr>
                              <m:ctrlPr>
                                <a:rPr lang="en-US" i="1"/>
                              </m:ctrlPr>
                            </m:sSupPr>
                            <m:e>
                              <m:d>
                                <m:dPr>
                                  <m:ctrlPr>
                                    <a:rPr lang="en-US" i="1"/>
                                  </m:ctrlPr>
                                </m:dPr>
                                <m:e>
                                  <m:r>
                                    <a:rPr lang="en-US" i="1"/>
                                    <m:t>1</m:t>
                                  </m:r>
                                  <m:r>
                                    <a:rPr lang="en-US" i="1"/>
                                    <m:t>−</m:t>
                                  </m:r>
                                  <m:f>
                                    <m:fPr>
                                      <m:ctrlPr>
                                        <a:rPr lang="en-US" i="1"/>
                                      </m:ctrlPr>
                                    </m:fPr>
                                    <m:num>
                                      <m:r>
                                        <a:rPr lang="en-US" i="1"/>
                                        <m:t>1</m:t>
                                      </m:r>
                                    </m:num>
                                    <m:den>
                                      <m:r>
                                        <a:rPr lang="en-US" i="1"/>
                                        <m:t>2</m:t>
                                      </m:r>
                                    </m:den>
                                  </m:f>
                                  <m:r>
                                    <a:rPr lang="en-US" i="1"/>
                                    <m:t>𝛼</m:t>
                                  </m:r>
                                </m:e>
                              </m:d>
                            </m:e>
                            <m:sup>
                              <m:r>
                                <a:rPr lang="en-US" i="1"/>
                                <m:t>𝑛</m:t>
                              </m:r>
                              <m:r>
                                <a:rPr lang="en-US" i="1"/>
                                <m:t>−</m:t>
                              </m:r>
                              <m:r>
                                <a:rPr lang="en-US" i="1"/>
                                <m:t>1</m:t>
                              </m:r>
                            </m:sup>
                          </m:sSup>
                          <m:r>
                            <a:rPr lang="en-US" i="1"/>
                            <m:t>+…+</m:t>
                          </m:r>
                          <m:d>
                            <m:dPr>
                              <m:ctrlPr>
                                <a:rPr lang="en-US" i="1"/>
                              </m:ctrlPr>
                            </m:dPr>
                            <m:e>
                              <m:r>
                                <a:rPr lang="en-US" i="1"/>
                                <m:t>1</m:t>
                              </m:r>
                              <m:r>
                                <a:rPr lang="en-US" i="1"/>
                                <m:t>−</m:t>
                              </m:r>
                              <m:f>
                                <m:fPr>
                                  <m:ctrlPr>
                                    <a:rPr lang="en-US" i="1"/>
                                  </m:ctrlPr>
                                </m:fPr>
                                <m:num>
                                  <m:r>
                                    <a:rPr lang="en-US" i="1"/>
                                    <m:t>1</m:t>
                                  </m:r>
                                </m:num>
                                <m:den>
                                  <m:r>
                                    <a:rPr lang="en-US" i="1"/>
                                    <m:t>2</m:t>
                                  </m:r>
                                </m:den>
                              </m:f>
                              <m:r>
                                <a:rPr lang="en-US" i="1"/>
                                <m:t>𝛼</m:t>
                              </m:r>
                            </m:e>
                          </m:d>
                          <m:r>
                            <a:rPr lang="en-US" i="1"/>
                            <m:t>+</m:t>
                          </m:r>
                          <m:r>
                            <a:rPr lang="en-US" i="1"/>
                            <m:t>1</m:t>
                          </m:r>
                        </m:e>
                      </m:d>
                    </m:oMath>
                  </m:oMathPara>
                </a14:m>
                <a:endParaRPr lang="en-US" dirty="0"/>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fa-IR" sz="1800" dirty="0">
                  <a:effectLst/>
                  <a:latin typeface="Calisto MT" panose="02040603050505030304" pitchFamily="18" charset="0"/>
                  <a:ea typeface="Calibri" panose="020F0502020204030204" pitchFamily="34" charset="0"/>
                  <a:cs typeface="Arial" panose="020B0604020202020204" pitchFamily="34" charset="0"/>
                </a:endParaRPr>
              </a:p>
              <a:p>
                <a:endParaRPr lang="en-US" dirty="0"/>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dirty="0"/>
              </a:p>
            </p:txBody>
          </p:sp>
        </mc:Choice>
        <mc:Fallback>
          <p:sp>
            <p:nvSpPr>
              <p:cNvPr id="5" name="Text Placeholder 4">
                <a:extLst>
                  <a:ext uri="{FF2B5EF4-FFF2-40B4-BE49-F238E27FC236}">
                    <a16:creationId xmlns:a16="http://schemas.microsoft.com/office/drawing/2014/main" id="{6C908FEF-F42E-4D83-8D47-7109647EF65D}"/>
                  </a:ext>
                </a:extLst>
              </p:cNvPr>
              <p:cNvSpPr>
                <a:spLocks noGrp="1" noRot="1" noChangeAspect="1" noMove="1" noResize="1" noEditPoints="1" noAdjustHandles="1" noChangeArrowheads="1" noChangeShapeType="1" noTextEdit="1"/>
              </p:cNvSpPr>
              <p:nvPr>
                <p:ph type="body" sz="quarter" idx="28"/>
              </p:nvPr>
            </p:nvSpPr>
            <p:spPr>
              <a:xfrm>
                <a:off x="877824" y="3328416"/>
                <a:ext cx="9957816" cy="2926080"/>
              </a:xfrm>
              <a:blipFill>
                <a:blip r:embed="rId2"/>
                <a:stretch>
                  <a:fillRect/>
                </a:stretch>
              </a:blipFill>
            </p:spPr>
            <p:txBody>
              <a:bodyPr/>
              <a:lstStyle/>
              <a:p>
                <a:r>
                  <a:rPr lang="en-US">
                    <a:noFill/>
                  </a:rPr>
                  <a:t> </a:t>
                </a:r>
              </a:p>
            </p:txBody>
          </p:sp>
        </mc:Fallback>
      </mc:AlternateContent>
      <p:sp>
        <p:nvSpPr>
          <p:cNvPr id="16" name="Footer Placeholder 15">
            <a:extLst>
              <a:ext uri="{FF2B5EF4-FFF2-40B4-BE49-F238E27FC236}">
                <a16:creationId xmlns:a16="http://schemas.microsoft.com/office/drawing/2014/main" id="{A392F975-6AC1-488D-8F32-B1DD73B55505}"/>
              </a:ext>
            </a:extLst>
          </p:cNvPr>
          <p:cNvSpPr>
            <a:spLocks noGrp="1"/>
          </p:cNvSpPr>
          <p:nvPr>
            <p:ph type="ftr" sz="quarter" idx="29"/>
          </p:nvPr>
        </p:nvSpPr>
        <p:spPr/>
        <p:txBody>
          <a:bodyPr/>
          <a:lstStyle/>
          <a:p>
            <a:r>
              <a:rPr lang="en-US"/>
              <a:t>course title</a:t>
            </a:r>
            <a:endParaRPr lang="en-US" dirty="0"/>
          </a:p>
        </p:txBody>
      </p:sp>
      <p:sp>
        <p:nvSpPr>
          <p:cNvPr id="17" name="Slide Number Placeholder 16">
            <a:extLst>
              <a:ext uri="{FF2B5EF4-FFF2-40B4-BE49-F238E27FC236}">
                <a16:creationId xmlns:a16="http://schemas.microsoft.com/office/drawing/2014/main" id="{7D3C2147-BF26-43B8-BB00-6854E338AD46}"/>
              </a:ext>
            </a:extLst>
          </p:cNvPr>
          <p:cNvSpPr>
            <a:spLocks noGrp="1"/>
          </p:cNvSpPr>
          <p:nvPr>
            <p:ph type="sldNum" sz="quarter" idx="30"/>
          </p:nvPr>
        </p:nvSpPr>
        <p:spPr/>
        <p:txBody>
          <a:bodyPr/>
          <a:lstStyle/>
          <a:p>
            <a:fld id="{8058A7CE-F400-7B46-9E16-10D36E8C32FD}" type="slidenum">
              <a:rPr lang="en-US" smtClean="0"/>
              <a:pPr/>
              <a:t>57</a:t>
            </a:fld>
            <a:endParaRPr lang="en-US" dirty="0"/>
          </a:p>
        </p:txBody>
      </p:sp>
    </p:spTree>
    <p:extLst>
      <p:ext uri="{BB962C8B-B14F-4D97-AF65-F5344CB8AC3E}">
        <p14:creationId xmlns:p14="http://schemas.microsoft.com/office/powerpoint/2010/main" val="24872929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EEC9411-82B3-4F5E-B639-8267CF01DB2B}"/>
              </a:ext>
            </a:extLst>
          </p:cNvPr>
          <p:cNvSpPr>
            <a:spLocks noGrp="1"/>
          </p:cNvSpPr>
          <p:nvPr>
            <p:ph type="pic" sz="quarter" idx="12"/>
          </p:nvPr>
        </p:nvSpPr>
        <p:spPr/>
      </p:sp>
      <p:sp>
        <p:nvSpPr>
          <p:cNvPr id="3" name="Title 2">
            <a:extLst>
              <a:ext uri="{FF2B5EF4-FFF2-40B4-BE49-F238E27FC236}">
                <a16:creationId xmlns:a16="http://schemas.microsoft.com/office/drawing/2014/main" id="{3EA3F2DB-EF6D-4CDF-8109-EF3FAF5729C5}"/>
              </a:ext>
            </a:extLst>
          </p:cNvPr>
          <p:cNvSpPr>
            <a:spLocks noGrp="1"/>
          </p:cNvSpPr>
          <p:nvPr>
            <p:ph type="title"/>
          </p:nvPr>
        </p:nvSpPr>
        <p:spPr/>
        <p:txBody>
          <a:bodyPr/>
          <a:lstStyle/>
          <a:p>
            <a:r>
              <a:rPr lang="en-US" sz="3600" dirty="0"/>
              <a:t>O’ Donald 1967’ Model</a:t>
            </a:r>
          </a:p>
        </p:txBody>
      </p:sp>
      <mc:AlternateContent xmlns:mc="http://schemas.openxmlformats.org/markup-compatibility/2006">
        <mc:Choice xmlns:a14="http://schemas.microsoft.com/office/drawing/2010/main" Requires="a14">
          <p:sp>
            <p:nvSpPr>
              <p:cNvPr id="5" name="Text Placeholder 4">
                <a:extLst>
                  <a:ext uri="{FF2B5EF4-FFF2-40B4-BE49-F238E27FC236}">
                    <a16:creationId xmlns:a16="http://schemas.microsoft.com/office/drawing/2014/main" id="{6C908FEF-F42E-4D83-8D47-7109647EF65D}"/>
                  </a:ext>
                </a:extLst>
              </p:cNvPr>
              <p:cNvSpPr>
                <a:spLocks noGrp="1"/>
              </p:cNvSpPr>
              <p:nvPr>
                <p:ph type="body" sz="quarter" idx="28"/>
              </p:nvPr>
            </p:nvSpPr>
            <p:spPr>
              <a:xfrm>
                <a:off x="877824" y="3328416"/>
                <a:ext cx="9957816" cy="2926080"/>
              </a:xfrm>
            </p:spPr>
            <p:txBody>
              <a:bodyPr/>
              <a:lstStyle/>
              <a:p>
                <a14:m>
                  <m:oMathPara xmlns:m="http://schemas.openxmlformats.org/officeDocument/2006/math">
                    <m:oMathParaPr>
                      <m:jc m:val="centerGroup"/>
                    </m:oMathParaPr>
                    <m:oMath xmlns:m="http://schemas.openxmlformats.org/officeDocument/2006/math">
                      <m:sSub>
                        <m:sSubPr>
                          <m:ctrlPr>
                            <a:rPr lang="en-US" i="1"/>
                          </m:ctrlPr>
                        </m:sSubPr>
                        <m:e>
                          <m:r>
                            <a:rPr lang="en-US" i="1"/>
                            <m:t>𝑝</m:t>
                          </m:r>
                        </m:e>
                        <m:sub>
                          <m:r>
                            <a:rPr lang="en-US" i="1"/>
                            <m:t>𝑛</m:t>
                          </m:r>
                        </m:sub>
                      </m:sSub>
                      <m:r>
                        <a:rPr lang="en-US" i="1"/>
                        <m:t>=</m:t>
                      </m:r>
                      <m:sSup>
                        <m:sSupPr>
                          <m:ctrlPr>
                            <a:rPr lang="en-US" i="1"/>
                          </m:ctrlPr>
                        </m:sSupPr>
                        <m:e>
                          <m:d>
                            <m:dPr>
                              <m:ctrlPr>
                                <a:rPr lang="en-US" i="1"/>
                              </m:ctrlPr>
                            </m:dPr>
                            <m:e>
                              <m:r>
                                <a:rPr lang="en-US" i="1"/>
                                <m:t>1</m:t>
                              </m:r>
                              <m:r>
                                <a:rPr lang="en-US" i="1"/>
                                <m:t>−</m:t>
                              </m:r>
                              <m:f>
                                <m:fPr>
                                  <m:ctrlPr>
                                    <a:rPr lang="en-US" i="1"/>
                                  </m:ctrlPr>
                                </m:fPr>
                                <m:num>
                                  <m:r>
                                    <a:rPr lang="en-US" i="1"/>
                                    <m:t>1</m:t>
                                  </m:r>
                                </m:num>
                                <m:den>
                                  <m:r>
                                    <a:rPr lang="en-US" i="1"/>
                                    <m:t>2</m:t>
                                  </m:r>
                                </m:den>
                              </m:f>
                              <m:r>
                                <a:rPr lang="en-US" i="1"/>
                                <m:t>𝛼</m:t>
                              </m:r>
                            </m:e>
                          </m:d>
                        </m:e>
                        <m:sup>
                          <m:r>
                            <a:rPr lang="en-US" i="1"/>
                            <m:t>𝑛</m:t>
                          </m:r>
                        </m:sup>
                      </m:sSup>
                      <m:sSub>
                        <m:sSubPr>
                          <m:ctrlPr>
                            <a:rPr lang="en-US" i="1"/>
                          </m:ctrlPr>
                        </m:sSubPr>
                        <m:e>
                          <m:r>
                            <a:rPr lang="en-US" i="1"/>
                            <m:t>𝑝</m:t>
                          </m:r>
                        </m:e>
                        <m:sub>
                          <m:r>
                            <a:rPr lang="en-US" i="1"/>
                            <m:t>𝑜</m:t>
                          </m:r>
                        </m:sub>
                      </m:sSub>
                      <m:r>
                        <a:rPr lang="en-US" i="1"/>
                        <m:t>+</m:t>
                      </m:r>
                      <m:r>
                        <a:rPr lang="en-US" i="1"/>
                        <m:t>1</m:t>
                      </m:r>
                      <m:r>
                        <a:rPr lang="en-US" i="1"/>
                        <m:t>−</m:t>
                      </m:r>
                      <m:sSup>
                        <m:sSupPr>
                          <m:ctrlPr>
                            <a:rPr lang="en-US" i="1"/>
                          </m:ctrlPr>
                        </m:sSupPr>
                        <m:e>
                          <m:d>
                            <m:dPr>
                              <m:ctrlPr>
                                <a:rPr lang="en-US" i="1"/>
                              </m:ctrlPr>
                            </m:dPr>
                            <m:e>
                              <m:r>
                                <a:rPr lang="en-US" i="1"/>
                                <m:t>1</m:t>
                              </m:r>
                              <m:r>
                                <a:rPr lang="en-US" i="1"/>
                                <m:t>−</m:t>
                              </m:r>
                              <m:f>
                                <m:fPr>
                                  <m:ctrlPr>
                                    <a:rPr lang="en-US" i="1"/>
                                  </m:ctrlPr>
                                </m:fPr>
                                <m:num>
                                  <m:r>
                                    <a:rPr lang="en-US" i="1"/>
                                    <m:t>1</m:t>
                                  </m:r>
                                </m:num>
                                <m:den>
                                  <m:r>
                                    <a:rPr lang="en-US" i="1"/>
                                    <m:t>2</m:t>
                                  </m:r>
                                </m:den>
                              </m:f>
                              <m:r>
                                <a:rPr lang="en-US" i="1"/>
                                <m:t>𝛼</m:t>
                              </m:r>
                            </m:e>
                          </m:d>
                        </m:e>
                        <m:sup>
                          <m:r>
                            <a:rPr lang="en-US" i="1"/>
                            <m:t>𝑛</m:t>
                          </m:r>
                        </m:sup>
                      </m:sSup>
                    </m:oMath>
                  </m:oMathPara>
                </a14:m>
                <a:endParaRPr lang="en-US" dirty="0"/>
              </a:p>
              <a:p>
                <a:pPr/>
                <a:endParaRPr lang="en-US" dirty="0"/>
              </a:p>
              <a:p>
                <a:endParaRPr lang="en-US" dirty="0"/>
              </a:p>
              <a:p>
                <a:br>
                  <a:rPr lang="en-US" dirty="0"/>
                </a:br>
                <a14:m>
                  <m:oMathPara xmlns:m="http://schemas.openxmlformats.org/officeDocument/2006/math">
                    <m:oMathParaPr>
                      <m:jc m:val="centerGroup"/>
                    </m:oMathParaPr>
                    <m:oMath xmlns:m="http://schemas.openxmlformats.org/officeDocument/2006/math">
                      <m:sSub>
                        <m:sSubPr>
                          <m:ctrlPr>
                            <a:rPr lang="en-US" i="1"/>
                          </m:ctrlPr>
                        </m:sSubPr>
                        <m:e>
                          <m:r>
                            <a:rPr lang="en-US" i="1"/>
                            <m:t>𝑝</m:t>
                          </m:r>
                        </m:e>
                        <m:sub>
                          <m:r>
                            <a:rPr lang="en-US" i="1"/>
                            <m:t>𝑛</m:t>
                          </m:r>
                        </m:sub>
                      </m:sSub>
                      <m:r>
                        <a:rPr lang="en-US" i="1"/>
                        <m:t>=</m:t>
                      </m:r>
                      <m:sSup>
                        <m:sSupPr>
                          <m:ctrlPr>
                            <a:rPr lang="en-US" i="1"/>
                          </m:ctrlPr>
                        </m:sSupPr>
                        <m:e>
                          <m:d>
                            <m:dPr>
                              <m:ctrlPr>
                                <a:rPr lang="en-US" i="1"/>
                              </m:ctrlPr>
                            </m:dPr>
                            <m:e>
                              <m:r>
                                <a:rPr lang="en-US" i="1"/>
                                <m:t>1</m:t>
                              </m:r>
                              <m:r>
                                <a:rPr lang="en-US" i="1"/>
                                <m:t>−</m:t>
                              </m:r>
                              <m:f>
                                <m:fPr>
                                  <m:ctrlPr>
                                    <a:rPr lang="en-US" i="1"/>
                                  </m:ctrlPr>
                                </m:fPr>
                                <m:num>
                                  <m:r>
                                    <a:rPr lang="en-US" i="1"/>
                                    <m:t>1</m:t>
                                  </m:r>
                                </m:num>
                                <m:den>
                                  <m:r>
                                    <a:rPr lang="en-US" i="1"/>
                                    <m:t>2</m:t>
                                  </m:r>
                                </m:den>
                              </m:f>
                              <m:r>
                                <a:rPr lang="en-US" i="1"/>
                                <m:t>𝛼</m:t>
                              </m:r>
                            </m:e>
                          </m:d>
                        </m:e>
                        <m:sup>
                          <m:r>
                            <a:rPr lang="en-US" i="1"/>
                            <m:t>𝑛</m:t>
                          </m:r>
                        </m:sup>
                      </m:sSup>
                      <m:d>
                        <m:dPr>
                          <m:ctrlPr>
                            <a:rPr lang="en-US" i="1"/>
                          </m:ctrlPr>
                        </m:dPr>
                        <m:e>
                          <m:sSub>
                            <m:sSubPr>
                              <m:ctrlPr>
                                <a:rPr lang="en-US" i="1"/>
                              </m:ctrlPr>
                            </m:sSubPr>
                            <m:e>
                              <m:r>
                                <a:rPr lang="en-US" i="1"/>
                                <m:t>𝑝</m:t>
                              </m:r>
                            </m:e>
                            <m:sub>
                              <m:r>
                                <a:rPr lang="en-US" i="1"/>
                                <m:t>𝑜</m:t>
                              </m:r>
                            </m:sub>
                          </m:sSub>
                          <m:r>
                            <a:rPr lang="en-US" i="1"/>
                            <m:t>−</m:t>
                          </m:r>
                          <m:r>
                            <a:rPr lang="en-US" i="1"/>
                            <m:t>1</m:t>
                          </m:r>
                        </m:e>
                      </m:d>
                      <m:r>
                        <a:rPr lang="en-US" i="1"/>
                        <m:t>+</m:t>
                      </m:r>
                      <m:r>
                        <a:rPr lang="en-US" i="1"/>
                        <m:t>1</m:t>
                      </m:r>
                    </m:oMath>
                  </m:oMathPara>
                </a14:m>
                <a:endParaRPr lang="en-US" dirty="0"/>
              </a:p>
              <a:p>
                <a:endParaRPr lang="en-US" dirty="0"/>
              </a:p>
              <a:p>
                <a:pPr/>
                <a:br>
                  <a:rPr lang="en-US" dirty="0"/>
                </a:br>
                <a:endParaRPr lang="en-US" dirty="0"/>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fa-IR" sz="1800" dirty="0">
                  <a:effectLst/>
                  <a:latin typeface="Calisto MT" panose="02040603050505030304" pitchFamily="18" charset="0"/>
                  <a:ea typeface="Calibri" panose="020F0502020204030204" pitchFamily="34" charset="0"/>
                  <a:cs typeface="Arial" panose="020B0604020202020204" pitchFamily="34" charset="0"/>
                </a:endParaRPr>
              </a:p>
              <a:p>
                <a:endParaRPr lang="en-US" dirty="0"/>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dirty="0"/>
              </a:p>
            </p:txBody>
          </p:sp>
        </mc:Choice>
        <mc:Fallback>
          <p:sp>
            <p:nvSpPr>
              <p:cNvPr id="5" name="Text Placeholder 4">
                <a:extLst>
                  <a:ext uri="{FF2B5EF4-FFF2-40B4-BE49-F238E27FC236}">
                    <a16:creationId xmlns:a16="http://schemas.microsoft.com/office/drawing/2014/main" id="{6C908FEF-F42E-4D83-8D47-7109647EF65D}"/>
                  </a:ext>
                </a:extLst>
              </p:cNvPr>
              <p:cNvSpPr>
                <a:spLocks noGrp="1" noRot="1" noChangeAspect="1" noMove="1" noResize="1" noEditPoints="1" noAdjustHandles="1" noChangeArrowheads="1" noChangeShapeType="1" noTextEdit="1"/>
              </p:cNvSpPr>
              <p:nvPr>
                <p:ph type="body" sz="quarter" idx="28"/>
              </p:nvPr>
            </p:nvSpPr>
            <p:spPr>
              <a:xfrm>
                <a:off x="877824" y="3328416"/>
                <a:ext cx="9957816" cy="2926080"/>
              </a:xfrm>
              <a:blipFill>
                <a:blip r:embed="rId2"/>
                <a:stretch>
                  <a:fillRect/>
                </a:stretch>
              </a:blipFill>
            </p:spPr>
            <p:txBody>
              <a:bodyPr/>
              <a:lstStyle/>
              <a:p>
                <a:r>
                  <a:rPr lang="en-US">
                    <a:noFill/>
                  </a:rPr>
                  <a:t> </a:t>
                </a:r>
              </a:p>
            </p:txBody>
          </p:sp>
        </mc:Fallback>
      </mc:AlternateContent>
      <p:sp>
        <p:nvSpPr>
          <p:cNvPr id="16" name="Footer Placeholder 15">
            <a:extLst>
              <a:ext uri="{FF2B5EF4-FFF2-40B4-BE49-F238E27FC236}">
                <a16:creationId xmlns:a16="http://schemas.microsoft.com/office/drawing/2014/main" id="{A392F975-6AC1-488D-8F32-B1DD73B55505}"/>
              </a:ext>
            </a:extLst>
          </p:cNvPr>
          <p:cNvSpPr>
            <a:spLocks noGrp="1"/>
          </p:cNvSpPr>
          <p:nvPr>
            <p:ph type="ftr" sz="quarter" idx="29"/>
          </p:nvPr>
        </p:nvSpPr>
        <p:spPr/>
        <p:txBody>
          <a:bodyPr/>
          <a:lstStyle/>
          <a:p>
            <a:r>
              <a:rPr lang="en-US"/>
              <a:t>course title</a:t>
            </a:r>
            <a:endParaRPr lang="en-US" dirty="0"/>
          </a:p>
        </p:txBody>
      </p:sp>
      <p:sp>
        <p:nvSpPr>
          <p:cNvPr id="17" name="Slide Number Placeholder 16">
            <a:extLst>
              <a:ext uri="{FF2B5EF4-FFF2-40B4-BE49-F238E27FC236}">
                <a16:creationId xmlns:a16="http://schemas.microsoft.com/office/drawing/2014/main" id="{7D3C2147-BF26-43B8-BB00-6854E338AD46}"/>
              </a:ext>
            </a:extLst>
          </p:cNvPr>
          <p:cNvSpPr>
            <a:spLocks noGrp="1"/>
          </p:cNvSpPr>
          <p:nvPr>
            <p:ph type="sldNum" sz="quarter" idx="30"/>
          </p:nvPr>
        </p:nvSpPr>
        <p:spPr/>
        <p:txBody>
          <a:bodyPr/>
          <a:lstStyle/>
          <a:p>
            <a:fld id="{8058A7CE-F400-7B46-9E16-10D36E8C32FD}" type="slidenum">
              <a:rPr lang="en-US" smtClean="0"/>
              <a:pPr/>
              <a:t>58</a:t>
            </a:fld>
            <a:endParaRPr lang="en-US" dirty="0"/>
          </a:p>
        </p:txBody>
      </p:sp>
    </p:spTree>
    <p:extLst>
      <p:ext uri="{BB962C8B-B14F-4D97-AF65-F5344CB8AC3E}">
        <p14:creationId xmlns:p14="http://schemas.microsoft.com/office/powerpoint/2010/main" val="39445224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EEC9411-82B3-4F5E-B639-8267CF01DB2B}"/>
              </a:ext>
            </a:extLst>
          </p:cNvPr>
          <p:cNvSpPr>
            <a:spLocks noGrp="1"/>
          </p:cNvSpPr>
          <p:nvPr>
            <p:ph type="pic" sz="quarter" idx="12"/>
          </p:nvPr>
        </p:nvSpPr>
        <p:spPr/>
      </p:sp>
      <p:sp>
        <p:nvSpPr>
          <p:cNvPr id="3" name="Title 2">
            <a:extLst>
              <a:ext uri="{FF2B5EF4-FFF2-40B4-BE49-F238E27FC236}">
                <a16:creationId xmlns:a16="http://schemas.microsoft.com/office/drawing/2014/main" id="{3EA3F2DB-EF6D-4CDF-8109-EF3FAF5729C5}"/>
              </a:ext>
            </a:extLst>
          </p:cNvPr>
          <p:cNvSpPr>
            <a:spLocks noGrp="1"/>
          </p:cNvSpPr>
          <p:nvPr>
            <p:ph type="title"/>
          </p:nvPr>
        </p:nvSpPr>
        <p:spPr/>
        <p:txBody>
          <a:bodyPr/>
          <a:lstStyle/>
          <a:p>
            <a:r>
              <a:rPr lang="en-US" sz="3600" dirty="0"/>
              <a:t>O’ Donald 1967’ Model</a:t>
            </a:r>
          </a:p>
        </p:txBody>
      </p:sp>
      <p:sp>
        <p:nvSpPr>
          <p:cNvPr id="16" name="Footer Placeholder 15">
            <a:extLst>
              <a:ext uri="{FF2B5EF4-FFF2-40B4-BE49-F238E27FC236}">
                <a16:creationId xmlns:a16="http://schemas.microsoft.com/office/drawing/2014/main" id="{A392F975-6AC1-488D-8F32-B1DD73B55505}"/>
              </a:ext>
            </a:extLst>
          </p:cNvPr>
          <p:cNvSpPr>
            <a:spLocks noGrp="1"/>
          </p:cNvSpPr>
          <p:nvPr>
            <p:ph type="ftr" sz="quarter" idx="29"/>
          </p:nvPr>
        </p:nvSpPr>
        <p:spPr/>
        <p:txBody>
          <a:bodyPr/>
          <a:lstStyle/>
          <a:p>
            <a:r>
              <a:rPr lang="en-US"/>
              <a:t>course title</a:t>
            </a:r>
            <a:endParaRPr lang="en-US" dirty="0"/>
          </a:p>
        </p:txBody>
      </p:sp>
      <p:sp>
        <p:nvSpPr>
          <p:cNvPr id="17" name="Slide Number Placeholder 16">
            <a:extLst>
              <a:ext uri="{FF2B5EF4-FFF2-40B4-BE49-F238E27FC236}">
                <a16:creationId xmlns:a16="http://schemas.microsoft.com/office/drawing/2014/main" id="{7D3C2147-BF26-43B8-BB00-6854E338AD46}"/>
              </a:ext>
            </a:extLst>
          </p:cNvPr>
          <p:cNvSpPr>
            <a:spLocks noGrp="1"/>
          </p:cNvSpPr>
          <p:nvPr>
            <p:ph type="sldNum" sz="quarter" idx="30"/>
          </p:nvPr>
        </p:nvSpPr>
        <p:spPr/>
        <p:txBody>
          <a:bodyPr/>
          <a:lstStyle/>
          <a:p>
            <a:fld id="{8058A7CE-F400-7B46-9E16-10D36E8C32FD}" type="slidenum">
              <a:rPr lang="en-US" smtClean="0"/>
              <a:pPr/>
              <a:t>59</a:t>
            </a:fld>
            <a:endParaRPr lang="en-US" dirty="0"/>
          </a:p>
        </p:txBody>
      </p:sp>
      <p:pic>
        <p:nvPicPr>
          <p:cNvPr id="15" name="Picture 14">
            <a:extLst>
              <a:ext uri="{FF2B5EF4-FFF2-40B4-BE49-F238E27FC236}">
                <a16:creationId xmlns:a16="http://schemas.microsoft.com/office/drawing/2014/main" id="{03E00D57-0D3A-4015-98BE-D5CAB50566D2}"/>
              </a:ext>
            </a:extLst>
          </p:cNvPr>
          <p:cNvPicPr>
            <a:picLocks noChangeAspect="1"/>
          </p:cNvPicPr>
          <p:nvPr/>
        </p:nvPicPr>
        <p:blipFill>
          <a:blip r:embed="rId2"/>
          <a:stretch>
            <a:fillRect/>
          </a:stretch>
        </p:blipFill>
        <p:spPr>
          <a:xfrm>
            <a:off x="3345302" y="2881908"/>
            <a:ext cx="5022859" cy="3993848"/>
          </a:xfrm>
          <a:prstGeom prst="rect">
            <a:avLst/>
          </a:prstGeom>
        </p:spPr>
      </p:pic>
    </p:spTree>
    <p:extLst>
      <p:ext uri="{BB962C8B-B14F-4D97-AF65-F5344CB8AC3E}">
        <p14:creationId xmlns:p14="http://schemas.microsoft.com/office/powerpoint/2010/main" val="2845371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98498-BABD-4DE0-A173-C53CBFFB0C4A}"/>
              </a:ext>
            </a:extLst>
          </p:cNvPr>
          <p:cNvSpPr>
            <a:spLocks noGrp="1"/>
          </p:cNvSpPr>
          <p:nvPr>
            <p:ph type="title"/>
          </p:nvPr>
        </p:nvSpPr>
        <p:spPr/>
        <p:txBody>
          <a:bodyPr/>
          <a:lstStyle/>
          <a:p>
            <a:r>
              <a:rPr lang="en-US" sz="4000" dirty="0"/>
              <a:t>Darwin’s</a:t>
            </a:r>
            <a:br>
              <a:rPr lang="en-US" sz="4000" dirty="0"/>
            </a:br>
            <a:r>
              <a:rPr lang="en-US" sz="4000" dirty="0"/>
              <a:t>Sexual Selection</a:t>
            </a:r>
          </a:p>
        </p:txBody>
      </p:sp>
      <p:sp>
        <p:nvSpPr>
          <p:cNvPr id="3" name="Footer Placeholder 2">
            <a:extLst>
              <a:ext uri="{FF2B5EF4-FFF2-40B4-BE49-F238E27FC236}">
                <a16:creationId xmlns:a16="http://schemas.microsoft.com/office/drawing/2014/main" id="{9E879E12-9E6D-4982-859B-9B5E2A73A7A4}"/>
              </a:ext>
            </a:extLst>
          </p:cNvPr>
          <p:cNvSpPr>
            <a:spLocks noGrp="1"/>
          </p:cNvSpPr>
          <p:nvPr>
            <p:ph type="ftr" sz="quarter" idx="11"/>
          </p:nvPr>
        </p:nvSpPr>
        <p:spPr/>
        <p:txBody>
          <a:bodyPr/>
          <a:lstStyle/>
          <a:p>
            <a:r>
              <a:rPr lang="en-US"/>
              <a:t>course title</a:t>
            </a:r>
            <a:endParaRPr lang="en-US" dirty="0"/>
          </a:p>
        </p:txBody>
      </p:sp>
      <p:sp>
        <p:nvSpPr>
          <p:cNvPr id="6" name="Slide Number Placeholder 5">
            <a:extLst>
              <a:ext uri="{FF2B5EF4-FFF2-40B4-BE49-F238E27FC236}">
                <a16:creationId xmlns:a16="http://schemas.microsoft.com/office/drawing/2014/main" id="{6F4FBEB8-100B-4B9E-AAA1-E7FACFC23185}"/>
              </a:ext>
            </a:extLst>
          </p:cNvPr>
          <p:cNvSpPr>
            <a:spLocks noGrp="1"/>
          </p:cNvSpPr>
          <p:nvPr>
            <p:ph type="sldNum" sz="quarter" idx="12"/>
          </p:nvPr>
        </p:nvSpPr>
        <p:spPr/>
        <p:txBody>
          <a:bodyPr/>
          <a:lstStyle/>
          <a:p>
            <a:fld id="{8058A7CE-F400-7B46-9E16-10D36E8C32FD}" type="slidenum">
              <a:rPr lang="en-US" smtClean="0"/>
              <a:pPr/>
              <a:t>6</a:t>
            </a:fld>
            <a:endParaRPr lang="en-US" dirty="0"/>
          </a:p>
        </p:txBody>
      </p:sp>
      <p:sp>
        <p:nvSpPr>
          <p:cNvPr id="7" name="TextBox 6">
            <a:extLst>
              <a:ext uri="{FF2B5EF4-FFF2-40B4-BE49-F238E27FC236}">
                <a16:creationId xmlns:a16="http://schemas.microsoft.com/office/drawing/2014/main" id="{5CCAE4E0-2F14-4EEC-8C99-50A2F143D828}"/>
              </a:ext>
            </a:extLst>
          </p:cNvPr>
          <p:cNvSpPr txBox="1"/>
          <p:nvPr/>
        </p:nvSpPr>
        <p:spPr>
          <a:xfrm>
            <a:off x="6370320" y="1659511"/>
            <a:ext cx="5312664" cy="2862322"/>
          </a:xfrm>
          <a:prstGeom prst="rect">
            <a:avLst/>
          </a:prstGeom>
          <a:noFill/>
        </p:spPr>
        <p:txBody>
          <a:bodyPr wrap="square" rtlCol="0">
            <a:spAutoFit/>
          </a:bodyPr>
          <a:lstStyle/>
          <a:p>
            <a:r>
              <a:rPr lang="en-US" dirty="0">
                <a:solidFill>
                  <a:schemeClr val="bg1"/>
                </a:solidFill>
              </a:rPr>
              <a:t>“There are many other structures and instincts which must have been developed through sexual selection, most of these latter structures serving only to allure or excite the female. It is clear that these characters are the result of sexual and not of ordinary selection, since unarmed, unornamented, or unattractive males would succeed equally well in the battle for life and in leaving a numerous progeny, but for the presence of better-endowed males.”</a:t>
            </a:r>
          </a:p>
        </p:txBody>
      </p:sp>
    </p:spTree>
    <p:extLst>
      <p:ext uri="{BB962C8B-B14F-4D97-AF65-F5344CB8AC3E}">
        <p14:creationId xmlns:p14="http://schemas.microsoft.com/office/powerpoint/2010/main" val="29613929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0407B-19F5-4A84-8A24-A10B45CAC52D}"/>
              </a:ext>
            </a:extLst>
          </p:cNvPr>
          <p:cNvSpPr>
            <a:spLocks noGrp="1"/>
          </p:cNvSpPr>
          <p:nvPr>
            <p:ph type="title"/>
          </p:nvPr>
        </p:nvSpPr>
        <p:spPr>
          <a:xfrm>
            <a:off x="877823" y="1517904"/>
            <a:ext cx="5100945" cy="1572768"/>
          </a:xfrm>
        </p:spPr>
        <p:txBody>
          <a:bodyPr/>
          <a:lstStyle/>
          <a:p>
            <a:r>
              <a:rPr lang="en-US" sz="3200" dirty="0" err="1"/>
              <a:t>Lande</a:t>
            </a:r>
            <a:r>
              <a:rPr lang="en-US" sz="3200" dirty="0"/>
              <a:t> 1981’s Model</a:t>
            </a:r>
          </a:p>
        </p:txBody>
      </p:sp>
      <p:sp>
        <p:nvSpPr>
          <p:cNvPr id="3" name="Footer Placeholder 2">
            <a:extLst>
              <a:ext uri="{FF2B5EF4-FFF2-40B4-BE49-F238E27FC236}">
                <a16:creationId xmlns:a16="http://schemas.microsoft.com/office/drawing/2014/main" id="{D27B24C3-D572-4CB4-8A2B-452163A83A62}"/>
              </a:ext>
            </a:extLst>
          </p:cNvPr>
          <p:cNvSpPr>
            <a:spLocks noGrp="1"/>
          </p:cNvSpPr>
          <p:nvPr>
            <p:ph type="ftr" sz="quarter" idx="11"/>
          </p:nvPr>
        </p:nvSpPr>
        <p:spPr/>
        <p:txBody>
          <a:bodyPr/>
          <a:lstStyle/>
          <a:p>
            <a:r>
              <a:rPr lang="en-US"/>
              <a:t>course title</a:t>
            </a:r>
            <a:endParaRPr lang="en-US" dirty="0"/>
          </a:p>
        </p:txBody>
      </p:sp>
      <p:sp>
        <p:nvSpPr>
          <p:cNvPr id="6" name="Slide Number Placeholder 5">
            <a:extLst>
              <a:ext uri="{FF2B5EF4-FFF2-40B4-BE49-F238E27FC236}">
                <a16:creationId xmlns:a16="http://schemas.microsoft.com/office/drawing/2014/main" id="{D237E4EC-0522-4042-94F5-65C62E5D277D}"/>
              </a:ext>
            </a:extLst>
          </p:cNvPr>
          <p:cNvSpPr>
            <a:spLocks noGrp="1"/>
          </p:cNvSpPr>
          <p:nvPr>
            <p:ph type="sldNum" sz="quarter" idx="12"/>
          </p:nvPr>
        </p:nvSpPr>
        <p:spPr/>
        <p:txBody>
          <a:bodyPr/>
          <a:lstStyle/>
          <a:p>
            <a:fld id="{8058A7CE-F400-7B46-9E16-10D36E8C32FD}" type="slidenum">
              <a:rPr lang="en-US" smtClean="0"/>
              <a:pPr/>
              <a:t>60</a:t>
            </a:fld>
            <a:endParaRPr lang="en-US" dirty="0"/>
          </a:p>
        </p:txBody>
      </p:sp>
      <p:sp>
        <p:nvSpPr>
          <p:cNvPr id="4" name="AutoShape 2" descr="Ronald Fisher (February 17, 1890 — July 29, 1962), British geneticist ...">
            <a:extLst>
              <a:ext uri="{FF2B5EF4-FFF2-40B4-BE49-F238E27FC236}">
                <a16:creationId xmlns:a16="http://schemas.microsoft.com/office/drawing/2014/main" id="{B8B87C49-10EC-45C4-9554-140847BC016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033581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F471268-80BA-45CA-801D-CF0D39E280B2}"/>
              </a:ext>
            </a:extLst>
          </p:cNvPr>
          <p:cNvSpPr>
            <a:spLocks noGrp="1"/>
          </p:cNvSpPr>
          <p:nvPr>
            <p:ph type="ftr" sz="quarter" idx="10"/>
          </p:nvPr>
        </p:nvSpPr>
        <p:spPr/>
        <p:txBody>
          <a:bodyPr/>
          <a:lstStyle/>
          <a:p>
            <a:r>
              <a:rPr lang="en-US"/>
              <a:t>course title</a:t>
            </a:r>
            <a:endParaRPr lang="en-US" dirty="0"/>
          </a:p>
        </p:txBody>
      </p:sp>
      <p:sp>
        <p:nvSpPr>
          <p:cNvPr id="3" name="Slide Number Placeholder 2">
            <a:extLst>
              <a:ext uri="{FF2B5EF4-FFF2-40B4-BE49-F238E27FC236}">
                <a16:creationId xmlns:a16="http://schemas.microsoft.com/office/drawing/2014/main" id="{CEA6EE9A-60B9-4125-9E3D-91FBD3CC2F84}"/>
              </a:ext>
            </a:extLst>
          </p:cNvPr>
          <p:cNvSpPr>
            <a:spLocks noGrp="1"/>
          </p:cNvSpPr>
          <p:nvPr>
            <p:ph type="sldNum" sz="quarter" idx="11"/>
          </p:nvPr>
        </p:nvSpPr>
        <p:spPr/>
        <p:txBody>
          <a:bodyPr/>
          <a:lstStyle/>
          <a:p>
            <a:fld id="{8058A7CE-F400-7B46-9E16-10D36E8C32FD}" type="slidenum">
              <a:rPr lang="en-US" smtClean="0"/>
              <a:pPr/>
              <a:t>61</a:t>
            </a:fld>
            <a:endParaRPr lang="en-US" dirty="0"/>
          </a:p>
        </p:txBody>
      </p:sp>
      <p:pic>
        <p:nvPicPr>
          <p:cNvPr id="4" name="Picture 3">
            <a:extLst>
              <a:ext uri="{FF2B5EF4-FFF2-40B4-BE49-F238E27FC236}">
                <a16:creationId xmlns:a16="http://schemas.microsoft.com/office/drawing/2014/main" id="{B0C50809-417A-48EC-9765-0618D458BB72}"/>
              </a:ext>
            </a:extLst>
          </p:cNvPr>
          <p:cNvPicPr>
            <a:picLocks noChangeAspect="1"/>
          </p:cNvPicPr>
          <p:nvPr/>
        </p:nvPicPr>
        <p:blipFill>
          <a:blip r:embed="rId2"/>
          <a:stretch>
            <a:fillRect/>
          </a:stretch>
        </p:blipFill>
        <p:spPr>
          <a:xfrm>
            <a:off x="3806703" y="867641"/>
            <a:ext cx="4578594" cy="5122717"/>
          </a:xfrm>
          <a:prstGeom prst="rect">
            <a:avLst/>
          </a:prstGeom>
        </p:spPr>
      </p:pic>
    </p:spTree>
    <p:extLst>
      <p:ext uri="{BB962C8B-B14F-4D97-AF65-F5344CB8AC3E}">
        <p14:creationId xmlns:p14="http://schemas.microsoft.com/office/powerpoint/2010/main" val="487930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EEC9411-82B3-4F5E-B639-8267CF01DB2B}"/>
              </a:ext>
            </a:extLst>
          </p:cNvPr>
          <p:cNvSpPr>
            <a:spLocks noGrp="1"/>
          </p:cNvSpPr>
          <p:nvPr>
            <p:ph type="pic" sz="quarter" idx="12"/>
          </p:nvPr>
        </p:nvSpPr>
        <p:spPr/>
      </p:sp>
      <p:sp>
        <p:nvSpPr>
          <p:cNvPr id="3" name="Title 2">
            <a:extLst>
              <a:ext uri="{FF2B5EF4-FFF2-40B4-BE49-F238E27FC236}">
                <a16:creationId xmlns:a16="http://schemas.microsoft.com/office/drawing/2014/main" id="{3EA3F2DB-EF6D-4CDF-8109-EF3FAF5729C5}"/>
              </a:ext>
            </a:extLst>
          </p:cNvPr>
          <p:cNvSpPr>
            <a:spLocks noGrp="1"/>
          </p:cNvSpPr>
          <p:nvPr>
            <p:ph type="title"/>
          </p:nvPr>
        </p:nvSpPr>
        <p:spPr/>
        <p:txBody>
          <a:bodyPr/>
          <a:lstStyle/>
          <a:p>
            <a:r>
              <a:rPr lang="en-US" sz="3600" dirty="0" err="1"/>
              <a:t>Lande</a:t>
            </a:r>
            <a:r>
              <a:rPr lang="en-US" sz="3600" dirty="0"/>
              <a:t> 1981’s Model</a:t>
            </a:r>
          </a:p>
        </p:txBody>
      </p:sp>
      <mc:AlternateContent xmlns:mc="http://schemas.openxmlformats.org/markup-compatibility/2006">
        <mc:Choice xmlns:a14="http://schemas.microsoft.com/office/drawing/2010/main" Requires="a14">
          <p:sp>
            <p:nvSpPr>
              <p:cNvPr id="5" name="Text Placeholder 4">
                <a:extLst>
                  <a:ext uri="{FF2B5EF4-FFF2-40B4-BE49-F238E27FC236}">
                    <a16:creationId xmlns:a16="http://schemas.microsoft.com/office/drawing/2014/main" id="{6C908FEF-F42E-4D83-8D47-7109647EF65D}"/>
                  </a:ext>
                </a:extLst>
              </p:cNvPr>
              <p:cNvSpPr>
                <a:spLocks noGrp="1"/>
              </p:cNvSpPr>
              <p:nvPr>
                <p:ph type="body" sz="quarter" idx="28"/>
              </p:nvPr>
            </p:nvSpPr>
            <p:spPr>
              <a:xfrm>
                <a:off x="877824" y="3328416"/>
                <a:ext cx="9957816" cy="2926080"/>
              </a:xfrm>
            </p:spPr>
            <p:txBody>
              <a:bodyPr/>
              <a:lstStyle/>
              <a:p>
                <a14:m>
                  <m:oMathPara xmlns:m="http://schemas.openxmlformats.org/officeDocument/2006/math">
                    <m:oMathParaPr>
                      <m:jc m:val="centerGroup"/>
                    </m:oMathParaPr>
                    <m:oMath xmlns:m="http://schemas.openxmlformats.org/officeDocument/2006/math">
                      <m:sSup>
                        <m:sSupPr>
                          <m:ctrlPr>
                            <a:rPr lang="en-US" i="1"/>
                          </m:ctrlPr>
                        </m:sSupPr>
                        <m:e>
                          <m:r>
                            <a:rPr lang="en-US" i="1"/>
                            <m:t>𝑝</m:t>
                          </m:r>
                        </m:e>
                        <m:sup>
                          <m:r>
                            <a:rPr lang="en-US" i="1"/>
                            <m:t>∗</m:t>
                          </m:r>
                        </m:sup>
                      </m:sSup>
                      <m:d>
                        <m:dPr>
                          <m:ctrlPr>
                            <a:rPr lang="en-US" i="1"/>
                          </m:ctrlPr>
                        </m:dPr>
                        <m:e>
                          <m:r>
                            <a:rPr lang="en-US" i="1"/>
                            <m:t>𝑧</m:t>
                          </m:r>
                        </m:e>
                      </m:d>
                      <m:r>
                        <a:rPr lang="en-US" i="1"/>
                        <m:t>=</m:t>
                      </m:r>
                      <m:f>
                        <m:fPr>
                          <m:ctrlPr>
                            <a:rPr lang="en-US" i="1"/>
                          </m:ctrlPr>
                        </m:fPr>
                        <m:num>
                          <m:sSup>
                            <m:sSupPr>
                              <m:ctrlPr>
                                <a:rPr lang="en-US" i="1"/>
                              </m:ctrlPr>
                            </m:sSupPr>
                            <m:e>
                              <m:r>
                                <a:rPr lang="en-US" i="1"/>
                                <m:t>𝜔</m:t>
                              </m:r>
                            </m:e>
                            <m:sup>
                              <m:r>
                                <a:rPr lang="en-US" i="1"/>
                                <m:t>∗</m:t>
                              </m:r>
                            </m:sup>
                          </m:sSup>
                          <m:d>
                            <m:dPr>
                              <m:ctrlPr>
                                <a:rPr lang="en-US" i="1"/>
                              </m:ctrlPr>
                            </m:dPr>
                            <m:e>
                              <m:r>
                                <a:rPr lang="en-US" i="1"/>
                                <m:t>𝑧</m:t>
                              </m:r>
                            </m:e>
                          </m:d>
                          <m:r>
                            <a:rPr lang="en-US" i="1"/>
                            <m:t>𝑝</m:t>
                          </m:r>
                          <m:d>
                            <m:dPr>
                              <m:ctrlPr>
                                <a:rPr lang="en-US" i="1"/>
                              </m:ctrlPr>
                            </m:dPr>
                            <m:e>
                              <m:r>
                                <a:rPr lang="en-US" i="1"/>
                                <m:t>𝑧</m:t>
                              </m:r>
                            </m:e>
                          </m:d>
                        </m:num>
                        <m:den>
                          <m:r>
                            <a:rPr lang="en-US" i="1"/>
                            <m:t>∫</m:t>
                          </m:r>
                          <m:sSup>
                            <m:sSupPr>
                              <m:ctrlPr>
                                <a:rPr lang="en-US" i="1"/>
                              </m:ctrlPr>
                            </m:sSupPr>
                            <m:e>
                              <m:r>
                                <a:rPr lang="en-US" i="1"/>
                                <m:t>𝜔</m:t>
                              </m:r>
                            </m:e>
                            <m:sup>
                              <m:r>
                                <a:rPr lang="en-US" i="1"/>
                                <m:t>∗</m:t>
                              </m:r>
                            </m:sup>
                          </m:sSup>
                          <m:d>
                            <m:dPr>
                              <m:ctrlPr>
                                <a:rPr lang="en-US" i="1"/>
                              </m:ctrlPr>
                            </m:dPr>
                            <m:e>
                              <m:r>
                                <a:rPr lang="en-US" i="1"/>
                                <m:t>𝑧</m:t>
                              </m:r>
                            </m:e>
                          </m:d>
                          <m:r>
                            <a:rPr lang="en-US" i="1"/>
                            <m:t>𝑝</m:t>
                          </m:r>
                          <m:d>
                            <m:dPr>
                              <m:ctrlPr>
                                <a:rPr lang="en-US" i="1"/>
                              </m:ctrlPr>
                            </m:dPr>
                            <m:e>
                              <m:r>
                                <a:rPr lang="en-US" i="1"/>
                                <m:t>𝑧</m:t>
                              </m:r>
                            </m:e>
                          </m:d>
                          <m:r>
                            <a:rPr lang="en-US" i="1"/>
                            <m:t> </m:t>
                          </m:r>
                          <m:r>
                            <a:rPr lang="en-US" i="1"/>
                            <m:t>𝑑𝑧</m:t>
                          </m:r>
                        </m:den>
                      </m:f>
                    </m:oMath>
                  </m:oMathPara>
                </a14:m>
                <a:endParaRPr lang="en-US" dirty="0"/>
              </a:p>
              <a:p>
                <a:endParaRPr lang="en-US" dirty="0"/>
              </a:p>
              <a:p>
                <a14:m>
                  <m:oMathPara xmlns:m="http://schemas.openxmlformats.org/officeDocument/2006/math">
                    <m:oMathParaPr>
                      <m:jc m:val="centerGroup"/>
                    </m:oMathParaPr>
                    <m:oMath xmlns:m="http://schemas.openxmlformats.org/officeDocument/2006/math">
                      <m:sSup>
                        <m:sSupPr>
                          <m:ctrlPr>
                            <a:rPr lang="en-US" sz="1800" i="1" smtClean="0">
                              <a:effectLst/>
                              <a:latin typeface="Cambria Math" panose="02040503050406030204" pitchFamily="18" charset="0"/>
                              <a:ea typeface="Calibri" panose="020F0502020204030204" pitchFamily="34" charset="0"/>
                              <a:cs typeface="Arial" panose="020B0604020202020204" pitchFamily="34" charset="0"/>
                            </a:rPr>
                          </m:ctrlPr>
                        </m:sSupPr>
                        <m:e>
                          <m:r>
                            <a:rPr lang="en-US" sz="1800" i="1">
                              <a:effectLst/>
                              <a:latin typeface="Cambria Math" panose="02040503050406030204" pitchFamily="18" charset="0"/>
                              <a:ea typeface="Calibri" panose="020F0502020204030204" pitchFamily="34" charset="0"/>
                              <a:cs typeface="Arial" panose="020B0604020202020204" pitchFamily="34" charset="0"/>
                            </a:rPr>
                            <m:t>𝜔</m:t>
                          </m:r>
                        </m:e>
                        <m:sup>
                          <m:r>
                            <a:rPr lang="en-US" sz="1800" i="1">
                              <a:effectLst/>
                              <a:latin typeface="Cambria Math" panose="02040503050406030204" pitchFamily="18" charset="0"/>
                              <a:ea typeface="Calibri" panose="020F0502020204030204" pitchFamily="34" charset="0"/>
                              <a:cs typeface="Arial" panose="020B0604020202020204" pitchFamily="34" charset="0"/>
                            </a:rPr>
                            <m:t>∗</m:t>
                          </m:r>
                        </m:sup>
                      </m:sSup>
                      <m:d>
                        <m:dPr>
                          <m:ctrlPr>
                            <a:rPr lang="en-US" sz="1800" i="1">
                              <a:effectLst/>
                              <a:latin typeface="Cambria Math" panose="02040503050406030204" pitchFamily="18" charset="0"/>
                              <a:ea typeface="Calibri" panose="020F0502020204030204" pitchFamily="34" charset="0"/>
                              <a:cs typeface="Arial" panose="020B0604020202020204" pitchFamily="34" charset="0"/>
                            </a:rPr>
                          </m:ctrlPr>
                        </m:dPr>
                        <m:e>
                          <m:r>
                            <a:rPr lang="en-US" sz="1800" i="1">
                              <a:effectLst/>
                              <a:latin typeface="Cambria Math" panose="02040503050406030204" pitchFamily="18" charset="0"/>
                              <a:ea typeface="Calibri" panose="020F0502020204030204" pitchFamily="34" charset="0"/>
                              <a:cs typeface="Arial" panose="020B0604020202020204" pitchFamily="34" charset="0"/>
                            </a:rPr>
                            <m:t>𝑧</m:t>
                          </m:r>
                        </m:e>
                      </m:d>
                      <m:r>
                        <a:rPr lang="en-US" sz="1800" i="1">
                          <a:effectLst/>
                          <a:latin typeface="Cambria Math" panose="02040503050406030204" pitchFamily="18" charset="0"/>
                          <a:ea typeface="Calibri" panose="020F0502020204030204" pitchFamily="34" charset="0"/>
                          <a:cs typeface="Arial" panose="020B0604020202020204" pitchFamily="34" charset="0"/>
                        </a:rPr>
                        <m:t>=</m:t>
                      </m:r>
                      <m:sSup>
                        <m:sSupPr>
                          <m:ctrlPr>
                            <a:rPr lang="en-US" sz="1800" i="1">
                              <a:effectLst/>
                              <a:latin typeface="Cambria Math" panose="02040503050406030204" pitchFamily="18" charset="0"/>
                              <a:ea typeface="Calibri" panose="020F0502020204030204" pitchFamily="34" charset="0"/>
                              <a:cs typeface="Arial" panose="020B0604020202020204" pitchFamily="34" charset="0"/>
                            </a:rPr>
                          </m:ctrlPr>
                        </m:sSupPr>
                        <m:e>
                          <m:r>
                            <a:rPr lang="en-US" sz="1800" i="1">
                              <a:effectLst/>
                              <a:latin typeface="Cambria Math" panose="02040503050406030204" pitchFamily="18" charset="0"/>
                              <a:ea typeface="Calibri" panose="020F0502020204030204" pitchFamily="34" charset="0"/>
                              <a:cs typeface="Arial" panose="020B0604020202020204" pitchFamily="34" charset="0"/>
                            </a:rPr>
                            <m:t>𝑒</m:t>
                          </m:r>
                        </m:e>
                        <m:sup>
                          <m:r>
                            <a:rPr lang="en-US" sz="1800" i="1">
                              <a:effectLst/>
                              <a:latin typeface="Cambria Math" panose="02040503050406030204" pitchFamily="18" charset="0"/>
                              <a:ea typeface="Calibri" panose="020F0502020204030204" pitchFamily="34" charset="0"/>
                              <a:cs typeface="Arial" panose="020B0604020202020204" pitchFamily="34" charset="0"/>
                            </a:rPr>
                            <m:t>− </m:t>
                          </m:r>
                          <m:sSup>
                            <m:sSupPr>
                              <m:ctrlPr>
                                <a:rPr lang="en-US" sz="1800" i="1">
                                  <a:effectLst/>
                                  <a:latin typeface="Cambria Math" panose="02040503050406030204" pitchFamily="18" charset="0"/>
                                  <a:ea typeface="Calibri" panose="020F0502020204030204" pitchFamily="34" charset="0"/>
                                  <a:cs typeface="Arial" panose="020B0604020202020204" pitchFamily="34" charset="0"/>
                                </a:rPr>
                              </m:ctrlPr>
                            </m:sSupPr>
                            <m:e>
                              <m:d>
                                <m:dPr>
                                  <m:ctrlPr>
                                    <a:rPr lang="en-US" sz="1800" i="1">
                                      <a:effectLst/>
                                      <a:latin typeface="Cambria Math" panose="02040503050406030204" pitchFamily="18" charset="0"/>
                                      <a:ea typeface="Calibri" panose="020F0502020204030204" pitchFamily="34" charset="0"/>
                                      <a:cs typeface="Arial" panose="020B0604020202020204" pitchFamily="34" charset="0"/>
                                    </a:rPr>
                                  </m:ctrlPr>
                                </m:dPr>
                                <m:e>
                                  <m:r>
                                    <a:rPr lang="en-US" sz="1800" i="1">
                                      <a:effectLst/>
                                      <a:latin typeface="Cambria Math" panose="02040503050406030204" pitchFamily="18" charset="0"/>
                                      <a:ea typeface="Calibri" panose="020F0502020204030204" pitchFamily="34" charset="0"/>
                                      <a:cs typeface="Arial" panose="020B0604020202020204" pitchFamily="34" charset="0"/>
                                    </a:rPr>
                                    <m:t>𝑧</m:t>
                                  </m:r>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𝜃</m:t>
                                  </m:r>
                                </m:e>
                              </m:d>
                            </m:e>
                            <m:sup>
                              <m:r>
                                <a:rPr lang="en-US" sz="1800" i="1">
                                  <a:effectLst/>
                                  <a:latin typeface="Cambria Math" panose="02040503050406030204" pitchFamily="18" charset="0"/>
                                  <a:ea typeface="Calibri" panose="020F0502020204030204" pitchFamily="34" charset="0"/>
                                  <a:cs typeface="Arial" panose="020B0604020202020204" pitchFamily="34" charset="0"/>
                                </a:rPr>
                                <m:t>2</m:t>
                              </m:r>
                            </m:sup>
                          </m:sSup>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2</m:t>
                          </m:r>
                          <m:sSup>
                            <m:sSupPr>
                              <m:ctrlPr>
                                <a:rPr lang="en-US" sz="1800" i="1">
                                  <a:effectLst/>
                                  <a:latin typeface="Cambria Math" panose="02040503050406030204" pitchFamily="18" charset="0"/>
                                  <a:ea typeface="Calibri" panose="020F0502020204030204" pitchFamily="34" charset="0"/>
                                  <a:cs typeface="Arial" panose="020B0604020202020204" pitchFamily="34" charset="0"/>
                                </a:rPr>
                              </m:ctrlPr>
                            </m:sSupPr>
                            <m:e>
                              <m:r>
                                <a:rPr lang="en-US" sz="1800" i="1">
                                  <a:effectLst/>
                                  <a:latin typeface="Cambria Math" panose="02040503050406030204" pitchFamily="18" charset="0"/>
                                  <a:ea typeface="Calibri" panose="020F0502020204030204" pitchFamily="34" charset="0"/>
                                  <a:cs typeface="Arial" panose="020B0604020202020204" pitchFamily="34" charset="0"/>
                                </a:rPr>
                                <m:t>𝜔</m:t>
                              </m:r>
                            </m:e>
                            <m:sup>
                              <m:r>
                                <a:rPr lang="en-US" sz="1800" i="1">
                                  <a:effectLst/>
                                  <a:latin typeface="Cambria Math" panose="02040503050406030204" pitchFamily="18" charset="0"/>
                                  <a:ea typeface="Calibri" panose="020F0502020204030204" pitchFamily="34" charset="0"/>
                                  <a:cs typeface="Arial" panose="020B0604020202020204" pitchFamily="34" charset="0"/>
                                </a:rPr>
                                <m:t>2</m:t>
                              </m:r>
                            </m:sup>
                          </m:sSup>
                        </m:sup>
                      </m:sSup>
                    </m:oMath>
                  </m:oMathPara>
                </a14:m>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dirty="0"/>
              </a:p>
              <a:p>
                <a:endParaRPr lang="en-US" dirty="0"/>
              </a:p>
              <a:p>
                <a14:m>
                  <m:oMathPara xmlns:m="http://schemas.openxmlformats.org/officeDocument/2006/math">
                    <m:oMathParaPr>
                      <m:jc m:val="centerGroup"/>
                    </m:oMathParaPr>
                    <m:oMath xmlns:m="http://schemas.openxmlformats.org/officeDocument/2006/math">
                      <m:sSup>
                        <m:sSupPr>
                          <m:ctrlPr>
                            <a:rPr lang="en-US" sz="1800" i="1" smtClean="0">
                              <a:effectLst/>
                              <a:latin typeface="Cambria Math" panose="02040503050406030204" pitchFamily="18" charset="0"/>
                              <a:ea typeface="Calibri" panose="020F0502020204030204" pitchFamily="34" charset="0"/>
                              <a:cs typeface="Arial" panose="020B0604020202020204" pitchFamily="34" charset="0"/>
                            </a:rPr>
                          </m:ctrlPr>
                        </m:sSupPr>
                        <m:e>
                          <m:r>
                            <a:rPr lang="en-US" sz="1800" i="1">
                              <a:effectLst/>
                              <a:latin typeface="Cambria Math" panose="02040503050406030204" pitchFamily="18" charset="0"/>
                              <a:ea typeface="Calibri" panose="020F0502020204030204" pitchFamily="34" charset="0"/>
                              <a:cs typeface="Arial" panose="020B0604020202020204" pitchFamily="34" charset="0"/>
                            </a:rPr>
                            <m:t>𝜓</m:t>
                          </m:r>
                        </m:e>
                        <m:sup>
                          <m:r>
                            <a:rPr lang="en-US" sz="1800" i="1">
                              <a:effectLst/>
                              <a:latin typeface="Cambria Math" panose="02040503050406030204" pitchFamily="18" charset="0"/>
                              <a:ea typeface="Calibri" panose="020F0502020204030204" pitchFamily="34" charset="0"/>
                              <a:cs typeface="Arial" panose="020B0604020202020204" pitchFamily="34" charset="0"/>
                            </a:rPr>
                            <m:t>∗</m:t>
                          </m:r>
                        </m:sup>
                      </m:sSup>
                      <m:d>
                        <m:dPr>
                          <m:ctrlPr>
                            <a:rPr lang="en-US" sz="1800" i="1">
                              <a:effectLst/>
                              <a:latin typeface="Cambria Math" panose="02040503050406030204" pitchFamily="18" charset="0"/>
                              <a:ea typeface="Calibri" panose="020F0502020204030204" pitchFamily="34" charset="0"/>
                              <a:cs typeface="Arial" panose="020B0604020202020204" pitchFamily="34" charset="0"/>
                            </a:rPr>
                          </m:ctrlPr>
                        </m:dPr>
                        <m:e>
                          <m:r>
                            <a:rPr lang="en-US" sz="1800" i="1">
                              <a:effectLst/>
                              <a:latin typeface="Cambria Math" panose="02040503050406030204" pitchFamily="18" charset="0"/>
                              <a:ea typeface="Calibri" panose="020F0502020204030204" pitchFamily="34" charset="0"/>
                              <a:cs typeface="Arial" panose="020B0604020202020204" pitchFamily="34" charset="0"/>
                            </a:rPr>
                            <m:t>𝑧</m:t>
                          </m:r>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𝑦</m:t>
                          </m:r>
                        </m:e>
                      </m:d>
                      <m:r>
                        <a:rPr lang="en-US" sz="1800" i="1">
                          <a:effectLst/>
                          <a:latin typeface="Cambria Math" panose="02040503050406030204" pitchFamily="18" charset="0"/>
                          <a:ea typeface="Calibri" panose="020F0502020204030204" pitchFamily="34" charset="0"/>
                          <a:cs typeface="Arial" panose="020B0604020202020204" pitchFamily="34" charset="0"/>
                        </a:rPr>
                        <m:t>=</m:t>
                      </m:r>
                      <m:f>
                        <m:fPr>
                          <m:ctrlPr>
                            <a:rPr lang="en-US" sz="1800" i="1">
                              <a:effectLst/>
                              <a:latin typeface="Cambria Math" panose="02040503050406030204" pitchFamily="18" charset="0"/>
                              <a:ea typeface="Calibri" panose="020F0502020204030204" pitchFamily="34" charset="0"/>
                              <a:cs typeface="Arial" panose="020B0604020202020204" pitchFamily="34" charset="0"/>
                            </a:rPr>
                          </m:ctrlPr>
                        </m:fPr>
                        <m:num>
                          <m:r>
                            <a:rPr lang="en-US" sz="1800" i="1">
                              <a:effectLst/>
                              <a:latin typeface="Cambria Math" panose="02040503050406030204" pitchFamily="18" charset="0"/>
                              <a:ea typeface="Calibri" panose="020F0502020204030204" pitchFamily="34" charset="0"/>
                              <a:cs typeface="Arial" panose="020B0604020202020204" pitchFamily="34" charset="0"/>
                            </a:rPr>
                            <m:t>𝜓</m:t>
                          </m:r>
                          <m:d>
                            <m:dPr>
                              <m:ctrlPr>
                                <a:rPr lang="en-US" sz="1800" i="1">
                                  <a:effectLst/>
                                  <a:latin typeface="Cambria Math" panose="02040503050406030204" pitchFamily="18" charset="0"/>
                                  <a:ea typeface="Calibri" panose="020F0502020204030204" pitchFamily="34" charset="0"/>
                                  <a:cs typeface="Arial" panose="020B0604020202020204" pitchFamily="34" charset="0"/>
                                </a:rPr>
                              </m:ctrlPr>
                            </m:dPr>
                            <m:e>
                              <m:r>
                                <a:rPr lang="en-US" sz="1800" i="1">
                                  <a:effectLst/>
                                  <a:latin typeface="Cambria Math" panose="02040503050406030204" pitchFamily="18" charset="0"/>
                                  <a:ea typeface="Calibri" panose="020F0502020204030204" pitchFamily="34" charset="0"/>
                                  <a:cs typeface="Arial" panose="020B0604020202020204" pitchFamily="34" charset="0"/>
                                </a:rPr>
                                <m:t>𝑧</m:t>
                              </m:r>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𝑦</m:t>
                              </m:r>
                            </m:e>
                          </m:d>
                        </m:num>
                        <m:den>
                          <m:r>
                            <a:rPr lang="en-US" sz="1800" i="1">
                              <a:effectLst/>
                              <a:latin typeface="Cambria Math" panose="02040503050406030204" pitchFamily="18" charset="0"/>
                              <a:ea typeface="Calibri" panose="020F0502020204030204" pitchFamily="34" charset="0"/>
                              <a:cs typeface="Arial" panose="020B0604020202020204" pitchFamily="34" charset="0"/>
                            </a:rPr>
                            <m:t>∫</m:t>
                          </m:r>
                          <m:sSup>
                            <m:sSupPr>
                              <m:ctrlPr>
                                <a:rPr lang="en-US" sz="1800" i="1">
                                  <a:effectLst/>
                                  <a:latin typeface="Cambria Math" panose="02040503050406030204" pitchFamily="18" charset="0"/>
                                  <a:ea typeface="Calibri" panose="020F0502020204030204" pitchFamily="34" charset="0"/>
                                  <a:cs typeface="Arial" panose="020B0604020202020204" pitchFamily="34" charset="0"/>
                                </a:rPr>
                              </m:ctrlPr>
                            </m:sSupPr>
                            <m:e>
                              <m:r>
                                <a:rPr lang="en-US" sz="1800" i="1">
                                  <a:effectLst/>
                                  <a:latin typeface="Cambria Math" panose="02040503050406030204" pitchFamily="18" charset="0"/>
                                  <a:ea typeface="Calibri" panose="020F0502020204030204" pitchFamily="34" charset="0"/>
                                  <a:cs typeface="Arial" panose="020B0604020202020204" pitchFamily="34" charset="0"/>
                                </a:rPr>
                                <m:t>𝑝</m:t>
                              </m:r>
                            </m:e>
                            <m:sup>
                              <m:r>
                                <a:rPr lang="en-US" sz="1800" i="1">
                                  <a:effectLst/>
                                  <a:latin typeface="Cambria Math" panose="02040503050406030204" pitchFamily="18" charset="0"/>
                                  <a:ea typeface="Calibri" panose="020F0502020204030204" pitchFamily="34" charset="0"/>
                                  <a:cs typeface="Arial" panose="020B0604020202020204" pitchFamily="34" charset="0"/>
                                </a:rPr>
                                <m:t>∗</m:t>
                              </m:r>
                            </m:sup>
                          </m:sSup>
                          <m:d>
                            <m:dPr>
                              <m:ctrlPr>
                                <a:rPr lang="en-US" sz="1800" i="1">
                                  <a:effectLst/>
                                  <a:latin typeface="Cambria Math" panose="02040503050406030204" pitchFamily="18" charset="0"/>
                                  <a:ea typeface="Calibri" panose="020F0502020204030204" pitchFamily="34" charset="0"/>
                                  <a:cs typeface="Arial" panose="020B0604020202020204" pitchFamily="34" charset="0"/>
                                </a:rPr>
                              </m:ctrlPr>
                            </m:dPr>
                            <m:e>
                              <m:r>
                                <a:rPr lang="en-US" sz="1800" i="1">
                                  <a:effectLst/>
                                  <a:latin typeface="Cambria Math" panose="02040503050406030204" pitchFamily="18" charset="0"/>
                                  <a:ea typeface="Calibri" panose="020F0502020204030204" pitchFamily="34" charset="0"/>
                                  <a:cs typeface="Arial" panose="020B0604020202020204" pitchFamily="34" charset="0"/>
                                </a:rPr>
                                <m:t>𝑧</m:t>
                              </m:r>
                            </m:e>
                          </m:d>
                          <m:r>
                            <a:rPr lang="en-US" sz="1800" i="1">
                              <a:effectLst/>
                              <a:latin typeface="Cambria Math" panose="02040503050406030204" pitchFamily="18" charset="0"/>
                              <a:ea typeface="Calibri" panose="020F0502020204030204" pitchFamily="34" charset="0"/>
                              <a:cs typeface="Arial" panose="020B0604020202020204" pitchFamily="34" charset="0"/>
                            </a:rPr>
                            <m:t>𝜓</m:t>
                          </m:r>
                          <m:d>
                            <m:dPr>
                              <m:ctrlPr>
                                <a:rPr lang="en-US" sz="1800" i="1">
                                  <a:effectLst/>
                                  <a:latin typeface="Cambria Math" panose="02040503050406030204" pitchFamily="18" charset="0"/>
                                  <a:ea typeface="Calibri" panose="020F0502020204030204" pitchFamily="34" charset="0"/>
                                  <a:cs typeface="Arial" panose="020B0604020202020204" pitchFamily="34" charset="0"/>
                                </a:rPr>
                              </m:ctrlPr>
                            </m:dPr>
                            <m:e>
                              <m:r>
                                <a:rPr lang="en-US" sz="1800" i="1">
                                  <a:effectLst/>
                                  <a:latin typeface="Cambria Math" panose="02040503050406030204" pitchFamily="18" charset="0"/>
                                  <a:ea typeface="Calibri" panose="020F0502020204030204" pitchFamily="34" charset="0"/>
                                  <a:cs typeface="Arial" panose="020B0604020202020204" pitchFamily="34" charset="0"/>
                                </a:rPr>
                                <m:t>𝑧</m:t>
                              </m:r>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𝑦</m:t>
                              </m:r>
                            </m:e>
                          </m:d>
                          <m:r>
                            <a:rPr lang="en-US" sz="1800" i="1">
                              <a:effectLst/>
                              <a:latin typeface="Cambria Math" panose="02040503050406030204" pitchFamily="18" charset="0"/>
                              <a:ea typeface="Calibri" panose="020F0502020204030204" pitchFamily="34" charset="0"/>
                              <a:cs typeface="Arial" panose="020B0604020202020204" pitchFamily="34" charset="0"/>
                            </a:rPr>
                            <m:t>𝑑𝑧</m:t>
                          </m:r>
                        </m:den>
                      </m:f>
                    </m:oMath>
                  </m:oMathPara>
                </a14:m>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dirty="0"/>
              </a:p>
              <a:p>
                <a14:m>
                  <m:oMathPara xmlns:m="http://schemas.openxmlformats.org/officeDocument/2006/math">
                    <m:oMathParaPr>
                      <m:jc m:val="centerGroup"/>
                    </m:oMathParaPr>
                    <m:oMath xmlns:m="http://schemas.openxmlformats.org/officeDocument/2006/math">
                      <m:r>
                        <a:rPr lang="en-US" sz="1800" i="1" smtClean="0">
                          <a:effectLst/>
                          <a:latin typeface="Cambria Math" panose="02040503050406030204" pitchFamily="18" charset="0"/>
                          <a:ea typeface="Calibri" panose="020F0502020204030204" pitchFamily="34" charset="0"/>
                          <a:cs typeface="Arial" panose="020B0604020202020204" pitchFamily="34" charset="0"/>
                        </a:rPr>
                        <m:t>𝑊</m:t>
                      </m:r>
                      <m:d>
                        <m:dPr>
                          <m:ctrlPr>
                            <a:rPr lang="en-US" sz="1800" i="1">
                              <a:effectLst/>
                              <a:latin typeface="Cambria Math" panose="02040503050406030204" pitchFamily="18" charset="0"/>
                              <a:ea typeface="Calibri" panose="020F0502020204030204" pitchFamily="34" charset="0"/>
                              <a:cs typeface="Arial" panose="020B0604020202020204" pitchFamily="34" charset="0"/>
                            </a:rPr>
                          </m:ctrlPr>
                        </m:dPr>
                        <m:e>
                          <m:r>
                            <a:rPr lang="en-US" sz="1800" i="1">
                              <a:effectLst/>
                              <a:latin typeface="Cambria Math" panose="02040503050406030204" pitchFamily="18" charset="0"/>
                              <a:ea typeface="Calibri" panose="020F0502020204030204" pitchFamily="34" charset="0"/>
                              <a:cs typeface="Arial" panose="020B0604020202020204" pitchFamily="34" charset="0"/>
                            </a:rPr>
                            <m:t>𝑧</m:t>
                          </m:r>
                        </m:e>
                      </m:d>
                      <m:r>
                        <a:rPr lang="en-US" sz="1800" i="1">
                          <a:effectLst/>
                          <a:latin typeface="Cambria Math" panose="02040503050406030204" pitchFamily="18" charset="0"/>
                          <a:ea typeface="Calibri" panose="020F0502020204030204" pitchFamily="34" charset="0"/>
                          <a:cs typeface="Arial" panose="020B0604020202020204" pitchFamily="34" charset="0"/>
                        </a:rPr>
                        <m:t>=</m:t>
                      </m:r>
                      <m:sSup>
                        <m:sSupPr>
                          <m:ctrlPr>
                            <a:rPr lang="en-US" sz="1800" i="1">
                              <a:effectLst/>
                              <a:latin typeface="Cambria Math" panose="02040503050406030204" pitchFamily="18" charset="0"/>
                              <a:ea typeface="Calibri" panose="020F0502020204030204" pitchFamily="34" charset="0"/>
                              <a:cs typeface="Arial" panose="020B0604020202020204" pitchFamily="34" charset="0"/>
                            </a:rPr>
                          </m:ctrlPr>
                        </m:sSupPr>
                        <m:e>
                          <m:r>
                            <a:rPr lang="en-US" sz="1800" i="1">
                              <a:effectLst/>
                              <a:latin typeface="Cambria Math" panose="02040503050406030204" pitchFamily="18" charset="0"/>
                              <a:ea typeface="Calibri" panose="020F0502020204030204" pitchFamily="34" charset="0"/>
                              <a:cs typeface="Arial" panose="020B0604020202020204" pitchFamily="34" charset="0"/>
                            </a:rPr>
                            <m:t>𝜔</m:t>
                          </m:r>
                        </m:e>
                        <m:sup>
                          <m:r>
                            <a:rPr lang="en-US" sz="1800" i="1">
                              <a:effectLst/>
                              <a:latin typeface="Cambria Math" panose="02040503050406030204" pitchFamily="18" charset="0"/>
                              <a:ea typeface="Calibri" panose="020F0502020204030204" pitchFamily="34" charset="0"/>
                              <a:cs typeface="Arial" panose="020B0604020202020204" pitchFamily="34" charset="0"/>
                            </a:rPr>
                            <m:t>∗</m:t>
                          </m:r>
                        </m:sup>
                      </m:sSup>
                      <m:d>
                        <m:dPr>
                          <m:ctrlPr>
                            <a:rPr lang="en-US" sz="1800" i="1">
                              <a:effectLst/>
                              <a:latin typeface="Cambria Math" panose="02040503050406030204" pitchFamily="18" charset="0"/>
                              <a:ea typeface="Calibri" panose="020F0502020204030204" pitchFamily="34" charset="0"/>
                              <a:cs typeface="Arial" panose="020B0604020202020204" pitchFamily="34" charset="0"/>
                            </a:rPr>
                          </m:ctrlPr>
                        </m:dPr>
                        <m:e>
                          <m:r>
                            <a:rPr lang="en-US" sz="1800" i="1">
                              <a:effectLst/>
                              <a:latin typeface="Cambria Math" panose="02040503050406030204" pitchFamily="18" charset="0"/>
                              <a:ea typeface="Calibri" panose="020F0502020204030204" pitchFamily="34" charset="0"/>
                              <a:cs typeface="Arial" panose="020B0604020202020204" pitchFamily="34" charset="0"/>
                            </a:rPr>
                            <m:t>𝑧</m:t>
                          </m:r>
                        </m:e>
                      </m:d>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𝑞</m:t>
                      </m:r>
                      <m:d>
                        <m:dPr>
                          <m:ctrlPr>
                            <a:rPr lang="en-US" sz="1800" i="1">
                              <a:effectLst/>
                              <a:latin typeface="Cambria Math" panose="02040503050406030204" pitchFamily="18" charset="0"/>
                              <a:ea typeface="Calibri" panose="020F0502020204030204" pitchFamily="34" charset="0"/>
                              <a:cs typeface="Arial" panose="020B0604020202020204" pitchFamily="34" charset="0"/>
                            </a:rPr>
                          </m:ctrlPr>
                        </m:dPr>
                        <m:e>
                          <m:r>
                            <a:rPr lang="en-US" sz="1800" i="1">
                              <a:effectLst/>
                              <a:latin typeface="Cambria Math" panose="02040503050406030204" pitchFamily="18" charset="0"/>
                              <a:ea typeface="Calibri" panose="020F0502020204030204" pitchFamily="34" charset="0"/>
                              <a:cs typeface="Arial" panose="020B0604020202020204" pitchFamily="34" charset="0"/>
                            </a:rPr>
                            <m:t>𝑧</m:t>
                          </m:r>
                        </m:e>
                      </m:d>
                      <m:sSup>
                        <m:sSupPr>
                          <m:ctrlPr>
                            <a:rPr lang="en-US" sz="1800" i="1">
                              <a:effectLst/>
                              <a:latin typeface="Cambria Math" panose="02040503050406030204" pitchFamily="18" charset="0"/>
                              <a:ea typeface="Calibri" panose="020F0502020204030204" pitchFamily="34" charset="0"/>
                              <a:cs typeface="Arial" panose="020B0604020202020204" pitchFamily="34" charset="0"/>
                            </a:rPr>
                          </m:ctrlPr>
                        </m:sSupPr>
                        <m:e>
                          <m:r>
                            <a:rPr lang="en-US" sz="1800" i="1">
                              <a:effectLst/>
                              <a:latin typeface="Cambria Math" panose="02040503050406030204" pitchFamily="18" charset="0"/>
                              <a:ea typeface="Calibri" panose="020F0502020204030204" pitchFamily="34" charset="0"/>
                              <a:cs typeface="Arial" panose="020B0604020202020204" pitchFamily="34" charset="0"/>
                            </a:rPr>
                            <m:t>𝜓</m:t>
                          </m:r>
                        </m:e>
                        <m:sup>
                          <m:r>
                            <a:rPr lang="en-US" sz="1800" i="1">
                              <a:effectLst/>
                              <a:latin typeface="Cambria Math" panose="02040503050406030204" pitchFamily="18" charset="0"/>
                              <a:ea typeface="Calibri" panose="020F0502020204030204" pitchFamily="34" charset="0"/>
                              <a:cs typeface="Arial" panose="020B0604020202020204" pitchFamily="34" charset="0"/>
                            </a:rPr>
                            <m:t>∗</m:t>
                          </m:r>
                        </m:sup>
                      </m:sSup>
                      <m:d>
                        <m:dPr>
                          <m:ctrlPr>
                            <a:rPr lang="en-US" sz="1800" i="1">
                              <a:effectLst/>
                              <a:latin typeface="Cambria Math" panose="02040503050406030204" pitchFamily="18" charset="0"/>
                              <a:ea typeface="Calibri" panose="020F0502020204030204" pitchFamily="34" charset="0"/>
                              <a:cs typeface="Arial" panose="020B0604020202020204" pitchFamily="34" charset="0"/>
                            </a:rPr>
                          </m:ctrlPr>
                        </m:dPr>
                        <m:e>
                          <m:r>
                            <a:rPr lang="en-US" sz="1800" i="1">
                              <a:effectLst/>
                              <a:latin typeface="Cambria Math" panose="02040503050406030204" pitchFamily="18" charset="0"/>
                              <a:ea typeface="Calibri" panose="020F0502020204030204" pitchFamily="34" charset="0"/>
                              <a:cs typeface="Arial" panose="020B0604020202020204" pitchFamily="34" charset="0"/>
                            </a:rPr>
                            <m:t>𝑧</m:t>
                          </m:r>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𝑦</m:t>
                          </m:r>
                        </m:e>
                      </m:d>
                      <m:r>
                        <a:rPr lang="en-US" sz="1800" i="1">
                          <a:effectLst/>
                          <a:latin typeface="Cambria Math" panose="02040503050406030204" pitchFamily="18" charset="0"/>
                          <a:ea typeface="Calibri" panose="020F0502020204030204" pitchFamily="34" charset="0"/>
                          <a:cs typeface="Arial" panose="020B0604020202020204" pitchFamily="34" charset="0"/>
                        </a:rPr>
                        <m:t>𝑑𝑦</m:t>
                      </m:r>
                    </m:oMath>
                  </m:oMathPara>
                </a14:m>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dirty="0"/>
              </a:p>
              <a:p>
                <a:endParaRPr lang="en-US" dirty="0"/>
              </a:p>
              <a:p>
                <a:br>
                  <a:rPr lang="en-US" dirty="0"/>
                </a:br>
                <a:endParaRPr lang="en-US" dirty="0"/>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fa-IR" sz="1800" dirty="0">
                  <a:effectLst/>
                  <a:latin typeface="Calisto MT" panose="02040603050505030304" pitchFamily="18" charset="0"/>
                  <a:ea typeface="Calibri" panose="020F0502020204030204" pitchFamily="34" charset="0"/>
                  <a:cs typeface="Arial" panose="020B0604020202020204" pitchFamily="34" charset="0"/>
                </a:endParaRPr>
              </a:p>
              <a:p>
                <a:endParaRPr lang="en-US" dirty="0"/>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dirty="0"/>
              </a:p>
            </p:txBody>
          </p:sp>
        </mc:Choice>
        <mc:Fallback>
          <p:sp>
            <p:nvSpPr>
              <p:cNvPr id="5" name="Text Placeholder 4">
                <a:extLst>
                  <a:ext uri="{FF2B5EF4-FFF2-40B4-BE49-F238E27FC236}">
                    <a16:creationId xmlns:a16="http://schemas.microsoft.com/office/drawing/2014/main" id="{6C908FEF-F42E-4D83-8D47-7109647EF65D}"/>
                  </a:ext>
                </a:extLst>
              </p:cNvPr>
              <p:cNvSpPr>
                <a:spLocks noGrp="1" noRot="1" noChangeAspect="1" noMove="1" noResize="1" noEditPoints="1" noAdjustHandles="1" noChangeArrowheads="1" noChangeShapeType="1" noTextEdit="1"/>
              </p:cNvSpPr>
              <p:nvPr>
                <p:ph type="body" sz="quarter" idx="28"/>
              </p:nvPr>
            </p:nvSpPr>
            <p:spPr>
              <a:xfrm>
                <a:off x="877824" y="3328416"/>
                <a:ext cx="9957816" cy="2926080"/>
              </a:xfrm>
              <a:blipFill>
                <a:blip r:embed="rId2"/>
                <a:stretch>
                  <a:fillRect b="-2917"/>
                </a:stretch>
              </a:blipFill>
            </p:spPr>
            <p:txBody>
              <a:bodyPr/>
              <a:lstStyle/>
              <a:p>
                <a:r>
                  <a:rPr lang="en-US">
                    <a:noFill/>
                  </a:rPr>
                  <a:t> </a:t>
                </a:r>
              </a:p>
            </p:txBody>
          </p:sp>
        </mc:Fallback>
      </mc:AlternateContent>
      <p:sp>
        <p:nvSpPr>
          <p:cNvPr id="16" name="Footer Placeholder 15">
            <a:extLst>
              <a:ext uri="{FF2B5EF4-FFF2-40B4-BE49-F238E27FC236}">
                <a16:creationId xmlns:a16="http://schemas.microsoft.com/office/drawing/2014/main" id="{A392F975-6AC1-488D-8F32-B1DD73B55505}"/>
              </a:ext>
            </a:extLst>
          </p:cNvPr>
          <p:cNvSpPr>
            <a:spLocks noGrp="1"/>
          </p:cNvSpPr>
          <p:nvPr>
            <p:ph type="ftr" sz="quarter" idx="29"/>
          </p:nvPr>
        </p:nvSpPr>
        <p:spPr/>
        <p:txBody>
          <a:bodyPr/>
          <a:lstStyle/>
          <a:p>
            <a:r>
              <a:rPr lang="en-US"/>
              <a:t>course title</a:t>
            </a:r>
            <a:endParaRPr lang="en-US" dirty="0"/>
          </a:p>
        </p:txBody>
      </p:sp>
      <p:sp>
        <p:nvSpPr>
          <p:cNvPr id="17" name="Slide Number Placeholder 16">
            <a:extLst>
              <a:ext uri="{FF2B5EF4-FFF2-40B4-BE49-F238E27FC236}">
                <a16:creationId xmlns:a16="http://schemas.microsoft.com/office/drawing/2014/main" id="{7D3C2147-BF26-43B8-BB00-6854E338AD46}"/>
              </a:ext>
            </a:extLst>
          </p:cNvPr>
          <p:cNvSpPr>
            <a:spLocks noGrp="1"/>
          </p:cNvSpPr>
          <p:nvPr>
            <p:ph type="sldNum" sz="quarter" idx="30"/>
          </p:nvPr>
        </p:nvSpPr>
        <p:spPr/>
        <p:txBody>
          <a:bodyPr/>
          <a:lstStyle/>
          <a:p>
            <a:fld id="{8058A7CE-F400-7B46-9E16-10D36E8C32FD}" type="slidenum">
              <a:rPr lang="en-US" smtClean="0"/>
              <a:pPr/>
              <a:t>62</a:t>
            </a:fld>
            <a:endParaRPr lang="en-US" dirty="0"/>
          </a:p>
        </p:txBody>
      </p:sp>
    </p:spTree>
    <p:extLst>
      <p:ext uri="{BB962C8B-B14F-4D97-AF65-F5344CB8AC3E}">
        <p14:creationId xmlns:p14="http://schemas.microsoft.com/office/powerpoint/2010/main" val="26962842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EEC9411-82B3-4F5E-B639-8267CF01DB2B}"/>
              </a:ext>
            </a:extLst>
          </p:cNvPr>
          <p:cNvSpPr>
            <a:spLocks noGrp="1"/>
          </p:cNvSpPr>
          <p:nvPr>
            <p:ph type="pic" sz="quarter" idx="12"/>
          </p:nvPr>
        </p:nvSpPr>
        <p:spPr/>
      </p:sp>
      <p:sp>
        <p:nvSpPr>
          <p:cNvPr id="3" name="Title 2">
            <a:extLst>
              <a:ext uri="{FF2B5EF4-FFF2-40B4-BE49-F238E27FC236}">
                <a16:creationId xmlns:a16="http://schemas.microsoft.com/office/drawing/2014/main" id="{3EA3F2DB-EF6D-4CDF-8109-EF3FAF5729C5}"/>
              </a:ext>
            </a:extLst>
          </p:cNvPr>
          <p:cNvSpPr>
            <a:spLocks noGrp="1"/>
          </p:cNvSpPr>
          <p:nvPr>
            <p:ph type="title"/>
          </p:nvPr>
        </p:nvSpPr>
        <p:spPr/>
        <p:txBody>
          <a:bodyPr/>
          <a:lstStyle/>
          <a:p>
            <a:r>
              <a:rPr lang="en-US" sz="3600" dirty="0" err="1"/>
              <a:t>Lande</a:t>
            </a:r>
            <a:r>
              <a:rPr lang="en-US" sz="3600" dirty="0"/>
              <a:t> 1981’s Model</a:t>
            </a:r>
          </a:p>
        </p:txBody>
      </p:sp>
      <mc:AlternateContent xmlns:mc="http://schemas.openxmlformats.org/markup-compatibility/2006">
        <mc:Choice xmlns:a14="http://schemas.microsoft.com/office/drawing/2010/main" Requires="a14">
          <p:sp>
            <p:nvSpPr>
              <p:cNvPr id="5" name="Text Placeholder 4">
                <a:extLst>
                  <a:ext uri="{FF2B5EF4-FFF2-40B4-BE49-F238E27FC236}">
                    <a16:creationId xmlns:a16="http://schemas.microsoft.com/office/drawing/2014/main" id="{6C908FEF-F42E-4D83-8D47-7109647EF65D}"/>
                  </a:ext>
                </a:extLst>
              </p:cNvPr>
              <p:cNvSpPr>
                <a:spLocks noGrp="1"/>
              </p:cNvSpPr>
              <p:nvPr>
                <p:ph type="body" sz="quarter" idx="28"/>
              </p:nvPr>
            </p:nvSpPr>
            <p:spPr>
              <a:xfrm>
                <a:off x="877824" y="3328416"/>
                <a:ext cx="9957816" cy="2926080"/>
              </a:xfrm>
            </p:spPr>
            <p:txBody>
              <a:bodyPr/>
              <a:lstStyle/>
              <a:p>
                <a14:m>
                  <m:oMathPara xmlns:m="http://schemas.openxmlformats.org/officeDocument/2006/math">
                    <m:oMathParaPr>
                      <m:jc m:val="centerGroup"/>
                    </m:oMathParaPr>
                    <m:oMath xmlns:m="http://schemas.openxmlformats.org/officeDocument/2006/math">
                      <m:acc>
                        <m:accPr>
                          <m:chr m:val="̅"/>
                          <m:ctrlPr>
                            <a:rPr lang="en-US" i="1"/>
                          </m:ctrlPr>
                        </m:accPr>
                        <m:e>
                          <m:r>
                            <a:rPr lang="en-US" i="1"/>
                            <m:t>𝑊</m:t>
                          </m:r>
                        </m:e>
                      </m:acc>
                      <m:r>
                        <a:rPr lang="en-US" i="1"/>
                        <m:t>=∫</m:t>
                      </m:r>
                      <m:r>
                        <a:rPr lang="en-US" i="1"/>
                        <m:t>𝑝</m:t>
                      </m:r>
                      <m:d>
                        <m:dPr>
                          <m:ctrlPr>
                            <a:rPr lang="en-US" i="1"/>
                          </m:ctrlPr>
                        </m:dPr>
                        <m:e>
                          <m:r>
                            <a:rPr lang="en-US" i="1"/>
                            <m:t>𝑧</m:t>
                          </m:r>
                        </m:e>
                      </m:d>
                      <m:r>
                        <a:rPr lang="en-US" i="1"/>
                        <m:t>𝑊</m:t>
                      </m:r>
                      <m:d>
                        <m:dPr>
                          <m:ctrlPr>
                            <a:rPr lang="en-US" i="1"/>
                          </m:ctrlPr>
                        </m:dPr>
                        <m:e>
                          <m:r>
                            <a:rPr lang="en-US" i="1"/>
                            <m:t>𝑧</m:t>
                          </m:r>
                        </m:e>
                      </m:d>
                      <m:r>
                        <a:rPr lang="en-US" i="1"/>
                        <m:t>𝑑𝑧</m:t>
                      </m:r>
                      <m:r>
                        <a:rPr lang="en-US" i="1"/>
                        <m:t>=∫</m:t>
                      </m:r>
                      <m:r>
                        <a:rPr lang="en-US" i="1"/>
                        <m:t>𝑝</m:t>
                      </m:r>
                      <m:d>
                        <m:dPr>
                          <m:ctrlPr>
                            <a:rPr lang="en-US" i="1"/>
                          </m:ctrlPr>
                        </m:dPr>
                        <m:e>
                          <m:r>
                            <a:rPr lang="en-US" i="1"/>
                            <m:t>𝑧</m:t>
                          </m:r>
                        </m:e>
                      </m:d>
                      <m:sSup>
                        <m:sSupPr>
                          <m:ctrlPr>
                            <a:rPr lang="en-US" i="1"/>
                          </m:ctrlPr>
                        </m:sSupPr>
                        <m:e>
                          <m:r>
                            <a:rPr lang="en-US" i="1"/>
                            <m:t>𝜔</m:t>
                          </m:r>
                        </m:e>
                        <m:sup>
                          <m:r>
                            <a:rPr lang="en-US" i="1"/>
                            <m:t>∗</m:t>
                          </m:r>
                        </m:sup>
                      </m:sSup>
                      <m:d>
                        <m:dPr>
                          <m:ctrlPr>
                            <a:rPr lang="en-US" i="1"/>
                          </m:ctrlPr>
                        </m:dPr>
                        <m:e>
                          <m:r>
                            <a:rPr lang="en-US" i="1"/>
                            <m:t>𝑧</m:t>
                          </m:r>
                        </m:e>
                      </m:d>
                      <m:r>
                        <a:rPr lang="en-US" i="1"/>
                        <m:t>𝑑𝑧</m:t>
                      </m:r>
                      <m:r>
                        <a:rPr lang="en-US" i="1"/>
                        <m:t> </m:t>
                      </m:r>
                    </m:oMath>
                  </m:oMathPara>
                </a14:m>
                <a:endParaRPr lang="en-US" dirty="0"/>
              </a:p>
              <a:p>
                <a:endParaRPr lang="en-US" dirty="0"/>
              </a:p>
              <a:p>
                <a:pPr/>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14:m>
                  <m:oMathPara xmlns:m="http://schemas.openxmlformats.org/officeDocument/2006/math">
                    <m:oMathParaPr>
                      <m:jc m:val="centerGroup"/>
                    </m:oMathParaPr>
                    <m:oMath xmlns:m="http://schemas.openxmlformats.org/officeDocument/2006/math">
                      <m:r>
                        <a:rPr lang="en-US" sz="1800" i="1" smtClean="0">
                          <a:effectLst/>
                          <a:latin typeface="Cambria Math" panose="02040503050406030204" pitchFamily="18" charset="0"/>
                          <a:ea typeface="Calibri" panose="020F0502020204030204" pitchFamily="34" charset="0"/>
                          <a:cs typeface="Arial" panose="020B0604020202020204" pitchFamily="34" charset="0"/>
                        </a:rPr>
                        <m:t>𝑆</m:t>
                      </m:r>
                      <m:r>
                        <a:rPr lang="en-US" sz="1800" i="1" smtClean="0">
                          <a:effectLst/>
                          <a:latin typeface="Cambria Math" panose="02040503050406030204" pitchFamily="18" charset="0"/>
                          <a:ea typeface="Calibri" panose="020F0502020204030204" pitchFamily="34" charset="0"/>
                          <a:cs typeface="Arial" panose="020B0604020202020204" pitchFamily="34" charset="0"/>
                        </a:rPr>
                        <m:t>=</m:t>
                      </m:r>
                      <m:f>
                        <m:fPr>
                          <m:ctrlPr>
                            <a:rPr lang="en-US" sz="1800" i="1">
                              <a:effectLst/>
                              <a:latin typeface="Cambria Math" panose="02040503050406030204" pitchFamily="18" charset="0"/>
                              <a:ea typeface="Calibri" panose="020F0502020204030204" pitchFamily="34" charset="0"/>
                              <a:cs typeface="Arial" panose="020B0604020202020204" pitchFamily="34" charset="0"/>
                            </a:rPr>
                          </m:ctrlPr>
                        </m:fPr>
                        <m:num>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𝑧𝑝</m:t>
                          </m:r>
                          <m:d>
                            <m:dPr>
                              <m:ctrlPr>
                                <a:rPr lang="en-US" sz="1800" i="1">
                                  <a:effectLst/>
                                  <a:latin typeface="Cambria Math" panose="02040503050406030204" pitchFamily="18" charset="0"/>
                                  <a:ea typeface="Calibri" panose="020F0502020204030204" pitchFamily="34" charset="0"/>
                                  <a:cs typeface="Arial" panose="020B0604020202020204" pitchFamily="34" charset="0"/>
                                </a:rPr>
                              </m:ctrlPr>
                            </m:dPr>
                            <m:e>
                              <m:r>
                                <a:rPr lang="en-US" sz="1800" i="1">
                                  <a:effectLst/>
                                  <a:latin typeface="Cambria Math" panose="02040503050406030204" pitchFamily="18" charset="0"/>
                                  <a:ea typeface="Calibri" panose="020F0502020204030204" pitchFamily="34" charset="0"/>
                                  <a:cs typeface="Arial" panose="020B0604020202020204" pitchFamily="34" charset="0"/>
                                </a:rPr>
                                <m:t>𝑧</m:t>
                              </m:r>
                            </m:e>
                          </m:d>
                          <m:r>
                            <a:rPr lang="en-US" sz="1800" i="1">
                              <a:effectLst/>
                              <a:latin typeface="Cambria Math" panose="02040503050406030204" pitchFamily="18" charset="0"/>
                              <a:ea typeface="Calibri" panose="020F0502020204030204" pitchFamily="34" charset="0"/>
                              <a:cs typeface="Arial" panose="020B0604020202020204" pitchFamily="34" charset="0"/>
                            </a:rPr>
                            <m:t>𝑊</m:t>
                          </m:r>
                          <m:d>
                            <m:dPr>
                              <m:ctrlPr>
                                <a:rPr lang="en-US" sz="1800" i="1">
                                  <a:effectLst/>
                                  <a:latin typeface="Cambria Math" panose="02040503050406030204" pitchFamily="18" charset="0"/>
                                  <a:ea typeface="Calibri" panose="020F0502020204030204" pitchFamily="34" charset="0"/>
                                  <a:cs typeface="Arial" panose="020B0604020202020204" pitchFamily="34" charset="0"/>
                                </a:rPr>
                              </m:ctrlPr>
                            </m:dPr>
                            <m:e>
                              <m:r>
                                <a:rPr lang="en-US" sz="1800" i="1">
                                  <a:effectLst/>
                                  <a:latin typeface="Cambria Math" panose="02040503050406030204" pitchFamily="18" charset="0"/>
                                  <a:ea typeface="Calibri" panose="020F0502020204030204" pitchFamily="34" charset="0"/>
                                  <a:cs typeface="Arial" panose="020B0604020202020204" pitchFamily="34" charset="0"/>
                                </a:rPr>
                                <m:t>𝑧</m:t>
                              </m:r>
                            </m:e>
                          </m:d>
                          <m:r>
                            <a:rPr lang="en-US" sz="1800" i="1">
                              <a:effectLst/>
                              <a:latin typeface="Cambria Math" panose="02040503050406030204" pitchFamily="18" charset="0"/>
                              <a:ea typeface="Calibri" panose="020F0502020204030204" pitchFamily="34" charset="0"/>
                              <a:cs typeface="Arial" panose="020B0604020202020204" pitchFamily="34" charset="0"/>
                            </a:rPr>
                            <m:t>𝑑𝑧</m:t>
                          </m:r>
                        </m:num>
                        <m:den>
                          <m:acc>
                            <m:accPr>
                              <m:chr m:val="̅"/>
                              <m:ctrlPr>
                                <a:rPr lang="en-US" sz="1800" i="1">
                                  <a:effectLst/>
                                  <a:latin typeface="Cambria Math" panose="02040503050406030204" pitchFamily="18" charset="0"/>
                                  <a:ea typeface="Calibri" panose="020F0502020204030204" pitchFamily="34" charset="0"/>
                                  <a:cs typeface="Arial" panose="020B0604020202020204" pitchFamily="34" charset="0"/>
                                </a:rPr>
                              </m:ctrlPr>
                            </m:accPr>
                            <m:e>
                              <m:r>
                                <a:rPr lang="en-US" sz="1800" i="1">
                                  <a:effectLst/>
                                  <a:latin typeface="Cambria Math" panose="02040503050406030204" pitchFamily="18" charset="0"/>
                                  <a:ea typeface="Calibri" panose="020F0502020204030204" pitchFamily="34" charset="0"/>
                                  <a:cs typeface="Arial" panose="020B0604020202020204" pitchFamily="34" charset="0"/>
                                </a:rPr>
                                <m:t>𝑊</m:t>
                              </m:r>
                            </m:e>
                          </m:acc>
                        </m:den>
                      </m:f>
                      <m:r>
                        <a:rPr lang="en-US" sz="1800" i="1">
                          <a:effectLst/>
                          <a:latin typeface="Cambria Math" panose="02040503050406030204" pitchFamily="18" charset="0"/>
                          <a:ea typeface="Calibri" panose="020F0502020204030204" pitchFamily="34" charset="0"/>
                          <a:cs typeface="Arial" panose="020B0604020202020204" pitchFamily="34" charset="0"/>
                        </a:rPr>
                        <m:t>−</m:t>
                      </m:r>
                      <m:acc>
                        <m:accPr>
                          <m:chr m:val="̅"/>
                          <m:ctrlPr>
                            <a:rPr lang="en-US" sz="1800" i="1">
                              <a:effectLst/>
                              <a:latin typeface="Cambria Math" panose="02040503050406030204" pitchFamily="18" charset="0"/>
                              <a:ea typeface="Calibri" panose="020F0502020204030204" pitchFamily="34" charset="0"/>
                              <a:cs typeface="Arial" panose="020B0604020202020204" pitchFamily="34" charset="0"/>
                            </a:rPr>
                          </m:ctrlPr>
                        </m:accPr>
                        <m:e>
                          <m:r>
                            <a:rPr lang="en-US" sz="1800" i="1">
                              <a:effectLst/>
                              <a:latin typeface="Cambria Math" panose="02040503050406030204" pitchFamily="18" charset="0"/>
                              <a:ea typeface="Calibri" panose="020F0502020204030204" pitchFamily="34" charset="0"/>
                              <a:cs typeface="Arial" panose="020B0604020202020204" pitchFamily="34" charset="0"/>
                            </a:rPr>
                            <m:t>𝑧</m:t>
                          </m:r>
                        </m:e>
                      </m:acc>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𝑞</m:t>
                      </m:r>
                      <m:d>
                        <m:dPr>
                          <m:ctrlPr>
                            <a:rPr lang="en-US" sz="1800" i="1">
                              <a:effectLst/>
                              <a:latin typeface="Cambria Math" panose="02040503050406030204" pitchFamily="18" charset="0"/>
                              <a:ea typeface="Calibri" panose="020F0502020204030204" pitchFamily="34" charset="0"/>
                              <a:cs typeface="Arial" panose="020B0604020202020204" pitchFamily="34" charset="0"/>
                            </a:rPr>
                          </m:ctrlPr>
                        </m:dPr>
                        <m:e>
                          <m:r>
                            <a:rPr lang="en-US" sz="1800" i="1">
                              <a:effectLst/>
                              <a:latin typeface="Cambria Math" panose="02040503050406030204" pitchFamily="18" charset="0"/>
                              <a:ea typeface="Calibri" panose="020F0502020204030204" pitchFamily="34" charset="0"/>
                              <a:cs typeface="Arial" panose="020B0604020202020204" pitchFamily="34" charset="0"/>
                            </a:rPr>
                            <m:t>𝑦</m:t>
                          </m:r>
                        </m:e>
                      </m:d>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𝑧</m:t>
                      </m:r>
                      <m:sSup>
                        <m:sSupPr>
                          <m:ctrlPr>
                            <a:rPr lang="en-US" sz="1800" i="1">
                              <a:effectLst/>
                              <a:latin typeface="Cambria Math" panose="02040503050406030204" pitchFamily="18" charset="0"/>
                              <a:ea typeface="Calibri" panose="020F0502020204030204" pitchFamily="34" charset="0"/>
                              <a:cs typeface="Arial" panose="020B0604020202020204" pitchFamily="34" charset="0"/>
                            </a:rPr>
                          </m:ctrlPr>
                        </m:sSupPr>
                        <m:e>
                          <m:r>
                            <a:rPr lang="en-US" sz="1800" i="1">
                              <a:effectLst/>
                              <a:latin typeface="Cambria Math" panose="02040503050406030204" pitchFamily="18" charset="0"/>
                              <a:ea typeface="Calibri" panose="020F0502020204030204" pitchFamily="34" charset="0"/>
                              <a:cs typeface="Arial" panose="020B0604020202020204" pitchFamily="34" charset="0"/>
                            </a:rPr>
                            <m:t>𝑝</m:t>
                          </m:r>
                        </m:e>
                        <m:sup>
                          <m:r>
                            <a:rPr lang="en-US" sz="1800" i="1">
                              <a:effectLst/>
                              <a:latin typeface="Cambria Math" panose="02040503050406030204" pitchFamily="18" charset="0"/>
                              <a:ea typeface="Calibri" panose="020F0502020204030204" pitchFamily="34" charset="0"/>
                              <a:cs typeface="Arial" panose="020B0604020202020204" pitchFamily="34" charset="0"/>
                            </a:rPr>
                            <m:t>∗</m:t>
                          </m:r>
                        </m:sup>
                      </m:sSup>
                      <m:d>
                        <m:dPr>
                          <m:ctrlPr>
                            <a:rPr lang="en-US" sz="1800" i="1">
                              <a:effectLst/>
                              <a:latin typeface="Cambria Math" panose="02040503050406030204" pitchFamily="18" charset="0"/>
                              <a:ea typeface="Calibri" panose="020F0502020204030204" pitchFamily="34" charset="0"/>
                              <a:cs typeface="Arial" panose="020B0604020202020204" pitchFamily="34" charset="0"/>
                            </a:rPr>
                          </m:ctrlPr>
                        </m:dPr>
                        <m:e>
                          <m:r>
                            <a:rPr lang="en-US" sz="1800" i="1">
                              <a:effectLst/>
                              <a:latin typeface="Cambria Math" panose="02040503050406030204" pitchFamily="18" charset="0"/>
                              <a:ea typeface="Calibri" panose="020F0502020204030204" pitchFamily="34" charset="0"/>
                              <a:cs typeface="Arial" panose="020B0604020202020204" pitchFamily="34" charset="0"/>
                            </a:rPr>
                            <m:t>𝑧</m:t>
                          </m:r>
                        </m:e>
                      </m:d>
                      <m:sSup>
                        <m:sSupPr>
                          <m:ctrlPr>
                            <a:rPr lang="en-US" sz="1800" i="1">
                              <a:effectLst/>
                              <a:latin typeface="Cambria Math" panose="02040503050406030204" pitchFamily="18" charset="0"/>
                              <a:ea typeface="Calibri" panose="020F0502020204030204" pitchFamily="34" charset="0"/>
                              <a:cs typeface="Arial" panose="020B0604020202020204" pitchFamily="34" charset="0"/>
                            </a:rPr>
                          </m:ctrlPr>
                        </m:sSupPr>
                        <m:e>
                          <m:r>
                            <a:rPr lang="en-US" sz="1800" i="1">
                              <a:effectLst/>
                              <a:latin typeface="Cambria Math" panose="02040503050406030204" pitchFamily="18" charset="0"/>
                              <a:ea typeface="Calibri" panose="020F0502020204030204" pitchFamily="34" charset="0"/>
                              <a:cs typeface="Arial" panose="020B0604020202020204" pitchFamily="34" charset="0"/>
                            </a:rPr>
                            <m:t>𝜓</m:t>
                          </m:r>
                        </m:e>
                        <m:sup>
                          <m:r>
                            <a:rPr lang="en-US" sz="1800" i="1">
                              <a:effectLst/>
                              <a:latin typeface="Cambria Math" panose="02040503050406030204" pitchFamily="18" charset="0"/>
                              <a:ea typeface="Calibri" panose="020F0502020204030204" pitchFamily="34" charset="0"/>
                              <a:cs typeface="Arial" panose="020B0604020202020204" pitchFamily="34" charset="0"/>
                            </a:rPr>
                            <m:t>∗</m:t>
                          </m:r>
                        </m:sup>
                      </m:sSup>
                      <m:d>
                        <m:dPr>
                          <m:ctrlPr>
                            <a:rPr lang="en-US" sz="1800" i="1">
                              <a:effectLst/>
                              <a:latin typeface="Cambria Math" panose="02040503050406030204" pitchFamily="18" charset="0"/>
                              <a:ea typeface="Calibri" panose="020F0502020204030204" pitchFamily="34" charset="0"/>
                              <a:cs typeface="Arial" panose="020B0604020202020204" pitchFamily="34" charset="0"/>
                            </a:rPr>
                          </m:ctrlPr>
                        </m:dPr>
                        <m:e>
                          <m:r>
                            <a:rPr lang="en-US" sz="1800" i="1">
                              <a:effectLst/>
                              <a:latin typeface="Cambria Math" panose="02040503050406030204" pitchFamily="18" charset="0"/>
                              <a:ea typeface="Calibri" panose="020F0502020204030204" pitchFamily="34" charset="0"/>
                              <a:cs typeface="Arial" panose="020B0604020202020204" pitchFamily="34" charset="0"/>
                            </a:rPr>
                            <m:t>𝑧</m:t>
                          </m:r>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𝑦</m:t>
                          </m:r>
                        </m:e>
                      </m:d>
                      <m:r>
                        <a:rPr lang="en-US" sz="1800" i="1">
                          <a:effectLst/>
                          <a:latin typeface="Cambria Math" panose="02040503050406030204" pitchFamily="18" charset="0"/>
                          <a:ea typeface="Calibri" panose="020F0502020204030204" pitchFamily="34" charset="0"/>
                          <a:cs typeface="Arial" panose="020B0604020202020204" pitchFamily="34" charset="0"/>
                        </a:rPr>
                        <m:t>𝑑𝑧𝑑𝑦</m:t>
                      </m:r>
                    </m:oMath>
                  </m:oMathPara>
                </a14:m>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pPr/>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dirty="0"/>
              </a:p>
              <a:p>
                <a14:m>
                  <m:oMathPara xmlns:m="http://schemas.openxmlformats.org/officeDocument/2006/math">
                    <m:oMathParaPr>
                      <m:jc m:val="centerGroup"/>
                    </m:oMathParaPr>
                    <m:oMath xmlns:m="http://schemas.openxmlformats.org/officeDocument/2006/math">
                      <m:r>
                        <a:rPr lang="en-US" i="1"/>
                        <m:t>𝜓</m:t>
                      </m:r>
                      <m:d>
                        <m:dPr>
                          <m:ctrlPr>
                            <a:rPr lang="en-US" i="1"/>
                          </m:ctrlPr>
                        </m:dPr>
                        <m:e>
                          <m:r>
                            <a:rPr lang="en-US" i="1"/>
                            <m:t>𝑧</m:t>
                          </m:r>
                          <m:r>
                            <a:rPr lang="en-US" i="1"/>
                            <m:t>|</m:t>
                          </m:r>
                          <m:r>
                            <a:rPr lang="en-US" i="1"/>
                            <m:t>𝑦</m:t>
                          </m:r>
                        </m:e>
                      </m:d>
                      <m:r>
                        <a:rPr lang="en-US" i="1"/>
                        <m:t> ∝</m:t>
                      </m:r>
                      <m:sSup>
                        <m:sSupPr>
                          <m:ctrlPr>
                            <a:rPr lang="en-US" i="1"/>
                          </m:ctrlPr>
                        </m:sSupPr>
                        <m:e>
                          <m:r>
                            <a:rPr lang="en-US" i="1"/>
                            <m:t>𝑒</m:t>
                          </m:r>
                        </m:e>
                        <m:sup>
                          <m:r>
                            <a:rPr lang="en-US" i="1"/>
                            <m:t>𝑥𝑦</m:t>
                          </m:r>
                        </m:sup>
                      </m:sSup>
                    </m:oMath>
                  </m:oMathPara>
                </a14:m>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14:m>
                  <m:oMathPara xmlns:m="http://schemas.openxmlformats.org/officeDocument/2006/math">
                    <m:oMathParaPr>
                      <m:jc m:val="centerGroup"/>
                    </m:oMathParaPr>
                    <m:oMath xmlns:m="http://schemas.openxmlformats.org/officeDocument/2006/math">
                      <m:r>
                        <a:rPr lang="en-US" sz="1800" i="1" smtClean="0">
                          <a:effectLst/>
                          <a:latin typeface="Cambria Math" panose="02040503050406030204" pitchFamily="18" charset="0"/>
                          <a:ea typeface="Calibri" panose="020F0502020204030204" pitchFamily="34" charset="0"/>
                          <a:cs typeface="Arial" panose="020B0604020202020204" pitchFamily="34" charset="0"/>
                        </a:rPr>
                        <m:t>𝜓</m:t>
                      </m:r>
                      <m:d>
                        <m:dPr>
                          <m:ctrlPr>
                            <a:rPr lang="en-US" sz="1800" i="1">
                              <a:effectLst/>
                              <a:latin typeface="Cambria Math" panose="02040503050406030204" pitchFamily="18" charset="0"/>
                              <a:ea typeface="Calibri" panose="020F0502020204030204" pitchFamily="34" charset="0"/>
                              <a:cs typeface="Arial" panose="020B0604020202020204" pitchFamily="34" charset="0"/>
                            </a:rPr>
                          </m:ctrlPr>
                        </m:dPr>
                        <m:e>
                          <m:r>
                            <a:rPr lang="en-US" sz="1800" i="1">
                              <a:effectLst/>
                              <a:latin typeface="Cambria Math" panose="02040503050406030204" pitchFamily="18" charset="0"/>
                              <a:ea typeface="Calibri" panose="020F0502020204030204" pitchFamily="34" charset="0"/>
                              <a:cs typeface="Arial" panose="020B0604020202020204" pitchFamily="34" charset="0"/>
                            </a:rPr>
                            <m:t>𝑧</m:t>
                          </m:r>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𝑦</m:t>
                          </m:r>
                        </m:e>
                      </m:d>
                      <m:r>
                        <a:rPr lang="en-US" sz="1800" i="1">
                          <a:effectLst/>
                          <a:latin typeface="Cambria Math" panose="02040503050406030204" pitchFamily="18" charset="0"/>
                          <a:ea typeface="Calibri" panose="020F0502020204030204" pitchFamily="34" charset="0"/>
                          <a:cs typeface="Arial" panose="020B0604020202020204" pitchFamily="34" charset="0"/>
                        </a:rPr>
                        <m:t> ∝</m:t>
                      </m:r>
                      <m:sSup>
                        <m:sSupPr>
                          <m:ctrlPr>
                            <a:rPr lang="en-US" sz="1800" i="1">
                              <a:effectLst/>
                              <a:latin typeface="Cambria Math" panose="02040503050406030204" pitchFamily="18" charset="0"/>
                              <a:ea typeface="Calibri" panose="020F0502020204030204" pitchFamily="34" charset="0"/>
                              <a:cs typeface="Arial" panose="020B0604020202020204" pitchFamily="34" charset="0"/>
                            </a:rPr>
                          </m:ctrlPr>
                        </m:sSupPr>
                        <m:e>
                          <m:r>
                            <a:rPr lang="en-US" sz="1800" i="1">
                              <a:effectLst/>
                              <a:latin typeface="Cambria Math" panose="02040503050406030204" pitchFamily="18" charset="0"/>
                              <a:ea typeface="Calibri" panose="020F0502020204030204" pitchFamily="34" charset="0"/>
                              <a:cs typeface="Arial" panose="020B0604020202020204" pitchFamily="34" charset="0"/>
                            </a:rPr>
                            <m:t>𝑒</m:t>
                          </m:r>
                        </m:e>
                        <m:sup>
                          <m:r>
                            <a:rPr lang="en-US" sz="1800" i="1">
                              <a:effectLst/>
                              <a:latin typeface="Cambria Math" panose="02040503050406030204" pitchFamily="18" charset="0"/>
                              <a:ea typeface="Calibri" panose="020F0502020204030204" pitchFamily="34" charset="0"/>
                              <a:cs typeface="Arial" panose="020B0604020202020204" pitchFamily="34" charset="0"/>
                            </a:rPr>
                            <m:t>−</m:t>
                          </m:r>
                          <m:sSup>
                            <m:sSupPr>
                              <m:ctrlPr>
                                <a:rPr lang="en-US" sz="1800" i="1">
                                  <a:effectLst/>
                                  <a:latin typeface="Cambria Math" panose="02040503050406030204" pitchFamily="18" charset="0"/>
                                  <a:ea typeface="Calibri" panose="020F0502020204030204" pitchFamily="34" charset="0"/>
                                  <a:cs typeface="Arial" panose="020B0604020202020204" pitchFamily="34" charset="0"/>
                                </a:rPr>
                              </m:ctrlPr>
                            </m:sSupPr>
                            <m:e>
                              <m:d>
                                <m:dPr>
                                  <m:ctrlPr>
                                    <a:rPr lang="en-US" sz="1800" i="1">
                                      <a:effectLst/>
                                      <a:latin typeface="Cambria Math" panose="02040503050406030204" pitchFamily="18" charset="0"/>
                                      <a:ea typeface="Calibri" panose="020F0502020204030204" pitchFamily="34" charset="0"/>
                                      <a:cs typeface="Arial" panose="020B0604020202020204" pitchFamily="34" charset="0"/>
                                    </a:rPr>
                                  </m:ctrlPr>
                                </m:dPr>
                                <m:e>
                                  <m:r>
                                    <a:rPr lang="en-US" sz="1800" i="1">
                                      <a:effectLst/>
                                      <a:latin typeface="Cambria Math" panose="02040503050406030204" pitchFamily="18" charset="0"/>
                                      <a:ea typeface="Calibri" panose="020F0502020204030204" pitchFamily="34" charset="0"/>
                                      <a:cs typeface="Arial" panose="020B0604020202020204" pitchFamily="34" charset="0"/>
                                    </a:rPr>
                                    <m:t>𝑧</m:t>
                                  </m:r>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𝑦</m:t>
                                  </m:r>
                                </m:e>
                              </m:d>
                            </m:e>
                            <m:sup>
                              <m:r>
                                <a:rPr lang="en-US" sz="1800" i="1">
                                  <a:effectLst/>
                                  <a:latin typeface="Cambria Math" panose="02040503050406030204" pitchFamily="18" charset="0"/>
                                  <a:ea typeface="Calibri" panose="020F0502020204030204" pitchFamily="34" charset="0"/>
                                  <a:cs typeface="Arial" panose="020B0604020202020204" pitchFamily="34" charset="0"/>
                                </a:rPr>
                                <m:t>2</m:t>
                              </m:r>
                            </m:sup>
                          </m:sSup>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2</m:t>
                          </m:r>
                          <m:sSup>
                            <m:sSupPr>
                              <m:ctrlPr>
                                <a:rPr lang="en-US" sz="1800" i="1">
                                  <a:effectLst/>
                                  <a:latin typeface="Cambria Math" panose="02040503050406030204" pitchFamily="18" charset="0"/>
                                  <a:ea typeface="Calibri" panose="020F0502020204030204" pitchFamily="34" charset="0"/>
                                  <a:cs typeface="Arial" panose="020B0604020202020204" pitchFamily="34" charset="0"/>
                                </a:rPr>
                              </m:ctrlPr>
                            </m:sSupPr>
                            <m:e>
                              <m:r>
                                <a:rPr lang="en-US" sz="1800" i="1">
                                  <a:effectLst/>
                                  <a:latin typeface="Cambria Math" panose="02040503050406030204" pitchFamily="18" charset="0"/>
                                  <a:ea typeface="Calibri" panose="020F0502020204030204" pitchFamily="34" charset="0"/>
                                  <a:cs typeface="Arial" panose="020B0604020202020204" pitchFamily="34" charset="0"/>
                                </a:rPr>
                                <m:t>𝑣</m:t>
                              </m:r>
                            </m:e>
                            <m:sup>
                              <m:r>
                                <a:rPr lang="en-US" sz="1800" i="1">
                                  <a:effectLst/>
                                  <a:latin typeface="Cambria Math" panose="02040503050406030204" pitchFamily="18" charset="0"/>
                                  <a:ea typeface="Calibri" panose="020F0502020204030204" pitchFamily="34" charset="0"/>
                                  <a:cs typeface="Arial" panose="020B0604020202020204" pitchFamily="34" charset="0"/>
                                </a:rPr>
                                <m:t>2</m:t>
                              </m:r>
                            </m:sup>
                          </m:sSup>
                        </m:sup>
                      </m:sSup>
                    </m:oMath>
                  </m:oMathPara>
                </a14:m>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14:m>
                  <m:oMathPara xmlns:m="http://schemas.openxmlformats.org/officeDocument/2006/math">
                    <m:oMathParaPr>
                      <m:jc m:val="centerGroup"/>
                    </m:oMathParaPr>
                    <m:oMath xmlns:m="http://schemas.openxmlformats.org/officeDocument/2006/math">
                      <m:r>
                        <a:rPr lang="en-US" sz="1800" i="1" smtClean="0">
                          <a:effectLst/>
                          <a:latin typeface="Cambria Math" panose="02040503050406030204" pitchFamily="18" charset="0"/>
                          <a:ea typeface="Calibri" panose="020F0502020204030204" pitchFamily="34" charset="0"/>
                          <a:cs typeface="Arial" panose="020B0604020202020204" pitchFamily="34" charset="0"/>
                        </a:rPr>
                        <m:t>𝜓</m:t>
                      </m:r>
                      <m:d>
                        <m:dPr>
                          <m:ctrlPr>
                            <a:rPr lang="en-US" sz="1800" i="1">
                              <a:effectLst/>
                              <a:latin typeface="Cambria Math" panose="02040503050406030204" pitchFamily="18" charset="0"/>
                              <a:ea typeface="Calibri" panose="020F0502020204030204" pitchFamily="34" charset="0"/>
                              <a:cs typeface="Arial" panose="020B0604020202020204" pitchFamily="34" charset="0"/>
                            </a:rPr>
                          </m:ctrlPr>
                        </m:dPr>
                        <m:e>
                          <m:r>
                            <a:rPr lang="en-US" sz="1800" i="1">
                              <a:effectLst/>
                              <a:latin typeface="Cambria Math" panose="02040503050406030204" pitchFamily="18" charset="0"/>
                              <a:ea typeface="Calibri" panose="020F0502020204030204" pitchFamily="34" charset="0"/>
                              <a:cs typeface="Arial" panose="020B0604020202020204" pitchFamily="34" charset="0"/>
                            </a:rPr>
                            <m:t>𝑧</m:t>
                          </m:r>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𝑦</m:t>
                          </m:r>
                        </m:e>
                      </m:d>
                      <m:r>
                        <a:rPr lang="en-US" sz="1800" i="1">
                          <a:effectLst/>
                          <a:latin typeface="Cambria Math" panose="02040503050406030204" pitchFamily="18" charset="0"/>
                          <a:ea typeface="Calibri" panose="020F0502020204030204" pitchFamily="34" charset="0"/>
                          <a:cs typeface="Arial" panose="020B0604020202020204" pitchFamily="34" charset="0"/>
                        </a:rPr>
                        <m:t> ∝</m:t>
                      </m:r>
                      <m:sSup>
                        <m:sSupPr>
                          <m:ctrlPr>
                            <a:rPr lang="en-US" sz="1800" i="1">
                              <a:effectLst/>
                              <a:latin typeface="Cambria Math" panose="02040503050406030204" pitchFamily="18" charset="0"/>
                              <a:ea typeface="Calibri" panose="020F0502020204030204" pitchFamily="34" charset="0"/>
                              <a:cs typeface="Arial" panose="020B0604020202020204" pitchFamily="34" charset="0"/>
                            </a:rPr>
                          </m:ctrlPr>
                        </m:sSupPr>
                        <m:e>
                          <m:r>
                            <a:rPr lang="en-US" sz="1800" i="1">
                              <a:effectLst/>
                              <a:latin typeface="Cambria Math" panose="02040503050406030204" pitchFamily="18" charset="0"/>
                              <a:ea typeface="Calibri" panose="020F0502020204030204" pitchFamily="34" charset="0"/>
                              <a:cs typeface="Arial" panose="020B0604020202020204" pitchFamily="34" charset="0"/>
                            </a:rPr>
                            <m:t>𝑒</m:t>
                          </m:r>
                        </m:e>
                        <m:sup>
                          <m:r>
                            <a:rPr lang="en-US" sz="1800" i="1">
                              <a:effectLst/>
                              <a:latin typeface="Cambria Math" panose="02040503050406030204" pitchFamily="18" charset="0"/>
                              <a:ea typeface="Calibri" panose="020F0502020204030204" pitchFamily="34" charset="0"/>
                              <a:cs typeface="Arial" panose="020B0604020202020204" pitchFamily="34" charset="0"/>
                            </a:rPr>
                            <m:t>−</m:t>
                          </m:r>
                          <m:sSup>
                            <m:sSupPr>
                              <m:ctrlPr>
                                <a:rPr lang="en-US" sz="1800" i="1">
                                  <a:effectLst/>
                                  <a:latin typeface="Cambria Math" panose="02040503050406030204" pitchFamily="18" charset="0"/>
                                  <a:ea typeface="Calibri" panose="020F0502020204030204" pitchFamily="34" charset="0"/>
                                  <a:cs typeface="Arial" panose="020B0604020202020204" pitchFamily="34" charset="0"/>
                                </a:rPr>
                              </m:ctrlPr>
                            </m:sSupPr>
                            <m:e>
                              <m:d>
                                <m:dPr>
                                  <m:ctrlPr>
                                    <a:rPr lang="en-US" sz="1800" i="1">
                                      <a:effectLst/>
                                      <a:latin typeface="Cambria Math" panose="02040503050406030204" pitchFamily="18" charset="0"/>
                                      <a:ea typeface="Calibri" panose="020F0502020204030204" pitchFamily="34" charset="0"/>
                                      <a:cs typeface="Arial" panose="020B0604020202020204" pitchFamily="34" charset="0"/>
                                    </a:rPr>
                                  </m:ctrlPr>
                                </m:dPr>
                                <m:e>
                                  <m:r>
                                    <a:rPr lang="en-US" sz="1800" i="1">
                                      <a:effectLst/>
                                      <a:latin typeface="Cambria Math" panose="02040503050406030204" pitchFamily="18" charset="0"/>
                                      <a:ea typeface="Calibri" panose="020F0502020204030204" pitchFamily="34" charset="0"/>
                                      <a:cs typeface="Arial" panose="020B0604020202020204" pitchFamily="34" charset="0"/>
                                    </a:rPr>
                                    <m:t>𝑧</m:t>
                                  </m:r>
                                  <m:r>
                                    <a:rPr lang="en-US" sz="1800" i="1">
                                      <a:effectLst/>
                                      <a:latin typeface="Cambria Math" panose="02040503050406030204" pitchFamily="18" charset="0"/>
                                      <a:ea typeface="Calibri" panose="020F0502020204030204" pitchFamily="34" charset="0"/>
                                      <a:cs typeface="Arial" panose="020B0604020202020204" pitchFamily="34" charset="0"/>
                                    </a:rPr>
                                    <m:t>−(</m:t>
                                  </m:r>
                                  <m:acc>
                                    <m:accPr>
                                      <m:chr m:val="̅"/>
                                      <m:ctrlPr>
                                        <a:rPr lang="en-US" sz="1800" i="1">
                                          <a:effectLst/>
                                          <a:latin typeface="Cambria Math" panose="02040503050406030204" pitchFamily="18" charset="0"/>
                                          <a:ea typeface="Calibri" panose="020F0502020204030204" pitchFamily="34" charset="0"/>
                                          <a:cs typeface="Arial" panose="020B0604020202020204" pitchFamily="34" charset="0"/>
                                        </a:rPr>
                                      </m:ctrlPr>
                                    </m:accPr>
                                    <m:e>
                                      <m:sSup>
                                        <m:sSupPr>
                                          <m:ctrlPr>
                                            <a:rPr lang="en-US" sz="1800" i="1">
                                              <a:effectLst/>
                                              <a:latin typeface="Cambria Math" panose="02040503050406030204" pitchFamily="18" charset="0"/>
                                              <a:ea typeface="Calibri" panose="020F0502020204030204" pitchFamily="34" charset="0"/>
                                              <a:cs typeface="Arial" panose="020B0604020202020204" pitchFamily="34" charset="0"/>
                                            </a:rPr>
                                          </m:ctrlPr>
                                        </m:sSupPr>
                                        <m:e>
                                          <m:r>
                                            <a:rPr lang="en-US" sz="1800" i="1">
                                              <a:effectLst/>
                                              <a:latin typeface="Cambria Math" panose="02040503050406030204" pitchFamily="18" charset="0"/>
                                              <a:ea typeface="Calibri" panose="020F0502020204030204" pitchFamily="34" charset="0"/>
                                              <a:cs typeface="Arial" panose="020B0604020202020204" pitchFamily="34" charset="0"/>
                                            </a:rPr>
                                            <m:t>𝑧</m:t>
                                          </m:r>
                                        </m:e>
                                        <m:sup>
                                          <m:r>
                                            <a:rPr lang="en-US" sz="1800" i="1">
                                              <a:effectLst/>
                                              <a:latin typeface="Cambria Math" panose="02040503050406030204" pitchFamily="18" charset="0"/>
                                              <a:ea typeface="Calibri" panose="020F0502020204030204" pitchFamily="34" charset="0"/>
                                              <a:cs typeface="Arial" panose="020B0604020202020204" pitchFamily="34" charset="0"/>
                                            </a:rPr>
                                            <m:t>∗</m:t>
                                          </m:r>
                                        </m:sup>
                                      </m:sSup>
                                    </m:e>
                                  </m:acc>
                                  <m:r>
                                    <a:rPr lang="en-US" sz="1800" i="1">
                                      <a:effectLst/>
                                      <a:latin typeface="Cambria Math" panose="02040503050406030204" pitchFamily="18" charset="0"/>
                                      <a:ea typeface="Calibri" panose="020F0502020204030204" pitchFamily="34" charset="0"/>
                                      <a:cs typeface="Arial" panose="020B0604020202020204" pitchFamily="34" charset="0"/>
                                    </a:rPr>
                                    <m:t> + </m:t>
                                  </m:r>
                                  <m:r>
                                    <a:rPr lang="en-US" sz="1800" i="1">
                                      <a:effectLst/>
                                      <a:latin typeface="Cambria Math" panose="02040503050406030204" pitchFamily="18" charset="0"/>
                                      <a:ea typeface="Calibri" panose="020F0502020204030204" pitchFamily="34" charset="0"/>
                                      <a:cs typeface="Arial" panose="020B0604020202020204" pitchFamily="34" charset="0"/>
                                    </a:rPr>
                                    <m:t>𝑦</m:t>
                                  </m:r>
                                  <m:r>
                                    <a:rPr lang="en-US" sz="1800">
                                      <a:effectLst/>
                                      <a:latin typeface="Cambria Math" panose="02040503050406030204" pitchFamily="18" charset="0"/>
                                      <a:ea typeface="Calibri" panose="020F0502020204030204" pitchFamily="34" charset="0"/>
                                      <a:cs typeface="Arial" panose="020B0604020202020204" pitchFamily="34" charset="0"/>
                                    </a:rPr>
                                    <m:t> </m:t>
                                  </m:r>
                                  <m:r>
                                    <a:rPr lang="en-US" sz="1800" i="1">
                                      <a:effectLst/>
                                      <a:latin typeface="Cambria Math" panose="02040503050406030204" pitchFamily="18" charset="0"/>
                                      <a:ea typeface="Calibri" panose="020F0502020204030204" pitchFamily="34" charset="0"/>
                                      <a:cs typeface="Arial" panose="020B0604020202020204" pitchFamily="34" charset="0"/>
                                    </a:rPr>
                                    <m:t>)</m:t>
                                  </m:r>
                                </m:e>
                              </m:d>
                            </m:e>
                            <m:sup>
                              <m:r>
                                <a:rPr lang="en-US" sz="1800" i="1">
                                  <a:effectLst/>
                                  <a:latin typeface="Cambria Math" panose="02040503050406030204" pitchFamily="18" charset="0"/>
                                  <a:ea typeface="Calibri" panose="020F0502020204030204" pitchFamily="34" charset="0"/>
                                  <a:cs typeface="Arial" panose="020B0604020202020204" pitchFamily="34" charset="0"/>
                                </a:rPr>
                                <m:t>2</m:t>
                              </m:r>
                            </m:sup>
                          </m:sSup>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2</m:t>
                          </m:r>
                          <m:sSup>
                            <m:sSupPr>
                              <m:ctrlPr>
                                <a:rPr lang="en-US" sz="1800" i="1">
                                  <a:effectLst/>
                                  <a:latin typeface="Cambria Math" panose="02040503050406030204" pitchFamily="18" charset="0"/>
                                  <a:ea typeface="Calibri" panose="020F0502020204030204" pitchFamily="34" charset="0"/>
                                  <a:cs typeface="Arial" panose="020B0604020202020204" pitchFamily="34" charset="0"/>
                                </a:rPr>
                              </m:ctrlPr>
                            </m:sSupPr>
                            <m:e>
                              <m:r>
                                <a:rPr lang="en-US" sz="1800" i="1">
                                  <a:effectLst/>
                                  <a:latin typeface="Cambria Math" panose="02040503050406030204" pitchFamily="18" charset="0"/>
                                  <a:ea typeface="Calibri" panose="020F0502020204030204" pitchFamily="34" charset="0"/>
                                  <a:cs typeface="Arial" panose="020B0604020202020204" pitchFamily="34" charset="0"/>
                                </a:rPr>
                                <m:t>𝑣</m:t>
                              </m:r>
                            </m:e>
                            <m:sup>
                              <m:r>
                                <a:rPr lang="en-US" sz="1800" i="1">
                                  <a:effectLst/>
                                  <a:latin typeface="Cambria Math" panose="02040503050406030204" pitchFamily="18" charset="0"/>
                                  <a:ea typeface="Calibri" panose="020F0502020204030204" pitchFamily="34" charset="0"/>
                                  <a:cs typeface="Arial" panose="020B0604020202020204" pitchFamily="34" charset="0"/>
                                </a:rPr>
                                <m:t>2</m:t>
                              </m:r>
                            </m:sup>
                          </m:sSup>
                        </m:sup>
                      </m:sSup>
                    </m:oMath>
                  </m:oMathPara>
                </a14:m>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dirty="0"/>
              </a:p>
              <a:p>
                <a:endParaRPr lang="en-US" dirty="0"/>
              </a:p>
              <a:p>
                <a:br>
                  <a:rPr lang="en-US" dirty="0"/>
                </a:br>
                <a:endParaRPr lang="en-US" dirty="0"/>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fa-IR" sz="1800" dirty="0">
                  <a:effectLst/>
                  <a:latin typeface="Calisto MT" panose="02040603050505030304" pitchFamily="18" charset="0"/>
                  <a:ea typeface="Calibri" panose="020F0502020204030204" pitchFamily="34" charset="0"/>
                  <a:cs typeface="Arial" panose="020B0604020202020204" pitchFamily="34" charset="0"/>
                </a:endParaRPr>
              </a:p>
              <a:p>
                <a:endParaRPr lang="en-US" dirty="0"/>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dirty="0"/>
              </a:p>
            </p:txBody>
          </p:sp>
        </mc:Choice>
        <mc:Fallback>
          <p:sp>
            <p:nvSpPr>
              <p:cNvPr id="5" name="Text Placeholder 4">
                <a:extLst>
                  <a:ext uri="{FF2B5EF4-FFF2-40B4-BE49-F238E27FC236}">
                    <a16:creationId xmlns:a16="http://schemas.microsoft.com/office/drawing/2014/main" id="{6C908FEF-F42E-4D83-8D47-7109647EF65D}"/>
                  </a:ext>
                </a:extLst>
              </p:cNvPr>
              <p:cNvSpPr>
                <a:spLocks noGrp="1" noRot="1" noChangeAspect="1" noMove="1" noResize="1" noEditPoints="1" noAdjustHandles="1" noChangeArrowheads="1" noChangeShapeType="1" noTextEdit="1"/>
              </p:cNvSpPr>
              <p:nvPr>
                <p:ph type="body" sz="quarter" idx="28"/>
              </p:nvPr>
            </p:nvSpPr>
            <p:spPr>
              <a:xfrm>
                <a:off x="877824" y="3328416"/>
                <a:ext cx="9957816" cy="2926080"/>
              </a:xfrm>
              <a:blipFill>
                <a:blip r:embed="rId2"/>
                <a:stretch>
                  <a:fillRect t="-625" b="-9583"/>
                </a:stretch>
              </a:blipFill>
            </p:spPr>
            <p:txBody>
              <a:bodyPr/>
              <a:lstStyle/>
              <a:p>
                <a:r>
                  <a:rPr lang="en-US">
                    <a:noFill/>
                  </a:rPr>
                  <a:t> </a:t>
                </a:r>
              </a:p>
            </p:txBody>
          </p:sp>
        </mc:Fallback>
      </mc:AlternateContent>
      <p:sp>
        <p:nvSpPr>
          <p:cNvPr id="16" name="Footer Placeholder 15">
            <a:extLst>
              <a:ext uri="{FF2B5EF4-FFF2-40B4-BE49-F238E27FC236}">
                <a16:creationId xmlns:a16="http://schemas.microsoft.com/office/drawing/2014/main" id="{A392F975-6AC1-488D-8F32-B1DD73B55505}"/>
              </a:ext>
            </a:extLst>
          </p:cNvPr>
          <p:cNvSpPr>
            <a:spLocks noGrp="1"/>
          </p:cNvSpPr>
          <p:nvPr>
            <p:ph type="ftr" sz="quarter" idx="29"/>
          </p:nvPr>
        </p:nvSpPr>
        <p:spPr/>
        <p:txBody>
          <a:bodyPr/>
          <a:lstStyle/>
          <a:p>
            <a:r>
              <a:rPr lang="en-US"/>
              <a:t>course title</a:t>
            </a:r>
            <a:endParaRPr lang="en-US" dirty="0"/>
          </a:p>
        </p:txBody>
      </p:sp>
      <p:sp>
        <p:nvSpPr>
          <p:cNvPr id="17" name="Slide Number Placeholder 16">
            <a:extLst>
              <a:ext uri="{FF2B5EF4-FFF2-40B4-BE49-F238E27FC236}">
                <a16:creationId xmlns:a16="http://schemas.microsoft.com/office/drawing/2014/main" id="{7D3C2147-BF26-43B8-BB00-6854E338AD46}"/>
              </a:ext>
            </a:extLst>
          </p:cNvPr>
          <p:cNvSpPr>
            <a:spLocks noGrp="1"/>
          </p:cNvSpPr>
          <p:nvPr>
            <p:ph type="sldNum" sz="quarter" idx="30"/>
          </p:nvPr>
        </p:nvSpPr>
        <p:spPr/>
        <p:txBody>
          <a:bodyPr/>
          <a:lstStyle/>
          <a:p>
            <a:fld id="{8058A7CE-F400-7B46-9E16-10D36E8C32FD}" type="slidenum">
              <a:rPr lang="en-US" smtClean="0"/>
              <a:pPr/>
              <a:t>63</a:t>
            </a:fld>
            <a:endParaRPr lang="en-US" dirty="0"/>
          </a:p>
        </p:txBody>
      </p:sp>
    </p:spTree>
    <p:extLst>
      <p:ext uri="{BB962C8B-B14F-4D97-AF65-F5344CB8AC3E}">
        <p14:creationId xmlns:p14="http://schemas.microsoft.com/office/powerpoint/2010/main" val="38932034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E0EB9BF-1A0C-4DF0-BE3A-09C630D0B8B0}"/>
              </a:ext>
            </a:extLst>
          </p:cNvPr>
          <p:cNvSpPr>
            <a:spLocks noGrp="1"/>
          </p:cNvSpPr>
          <p:nvPr>
            <p:ph type="ftr" sz="quarter" idx="10"/>
          </p:nvPr>
        </p:nvSpPr>
        <p:spPr/>
        <p:txBody>
          <a:bodyPr/>
          <a:lstStyle/>
          <a:p>
            <a:r>
              <a:rPr lang="en-US"/>
              <a:t>course title</a:t>
            </a:r>
            <a:endParaRPr lang="en-US" dirty="0"/>
          </a:p>
        </p:txBody>
      </p:sp>
      <p:sp>
        <p:nvSpPr>
          <p:cNvPr id="3" name="Slide Number Placeholder 2">
            <a:extLst>
              <a:ext uri="{FF2B5EF4-FFF2-40B4-BE49-F238E27FC236}">
                <a16:creationId xmlns:a16="http://schemas.microsoft.com/office/drawing/2014/main" id="{7D375396-EF25-4003-9D1D-6268580698B9}"/>
              </a:ext>
            </a:extLst>
          </p:cNvPr>
          <p:cNvSpPr>
            <a:spLocks noGrp="1"/>
          </p:cNvSpPr>
          <p:nvPr>
            <p:ph type="sldNum" sz="quarter" idx="11"/>
          </p:nvPr>
        </p:nvSpPr>
        <p:spPr/>
        <p:txBody>
          <a:bodyPr/>
          <a:lstStyle/>
          <a:p>
            <a:fld id="{8058A7CE-F400-7B46-9E16-10D36E8C32FD}" type="slidenum">
              <a:rPr lang="en-US" smtClean="0"/>
              <a:pPr/>
              <a:t>64</a:t>
            </a:fld>
            <a:endParaRPr lang="en-US" dirty="0"/>
          </a:p>
        </p:txBody>
      </p:sp>
      <p:pic>
        <p:nvPicPr>
          <p:cNvPr id="4" name="Picture 3">
            <a:extLst>
              <a:ext uri="{FF2B5EF4-FFF2-40B4-BE49-F238E27FC236}">
                <a16:creationId xmlns:a16="http://schemas.microsoft.com/office/drawing/2014/main" id="{AFCC55D0-9E80-4094-A0B8-DBE02B497479}"/>
              </a:ext>
            </a:extLst>
          </p:cNvPr>
          <p:cNvPicPr>
            <a:picLocks noChangeAspect="1"/>
          </p:cNvPicPr>
          <p:nvPr/>
        </p:nvPicPr>
        <p:blipFill>
          <a:blip r:embed="rId2"/>
          <a:stretch>
            <a:fillRect/>
          </a:stretch>
        </p:blipFill>
        <p:spPr>
          <a:xfrm>
            <a:off x="3158175" y="1394757"/>
            <a:ext cx="5875649" cy="4068485"/>
          </a:xfrm>
          <a:prstGeom prst="rect">
            <a:avLst/>
          </a:prstGeom>
        </p:spPr>
      </p:pic>
    </p:spTree>
    <p:extLst>
      <p:ext uri="{BB962C8B-B14F-4D97-AF65-F5344CB8AC3E}">
        <p14:creationId xmlns:p14="http://schemas.microsoft.com/office/powerpoint/2010/main" val="12850649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0407B-19F5-4A84-8A24-A10B45CAC52D}"/>
              </a:ext>
            </a:extLst>
          </p:cNvPr>
          <p:cNvSpPr>
            <a:spLocks noGrp="1"/>
          </p:cNvSpPr>
          <p:nvPr>
            <p:ph type="title"/>
          </p:nvPr>
        </p:nvSpPr>
        <p:spPr>
          <a:xfrm>
            <a:off x="877823" y="1517904"/>
            <a:ext cx="5100945" cy="1572768"/>
          </a:xfrm>
        </p:spPr>
        <p:txBody>
          <a:bodyPr/>
          <a:lstStyle/>
          <a:p>
            <a:r>
              <a:rPr lang="en-US" sz="3200" dirty="0"/>
              <a:t>Kirkpatrick 1982’s Model</a:t>
            </a:r>
          </a:p>
        </p:txBody>
      </p:sp>
      <p:sp>
        <p:nvSpPr>
          <p:cNvPr id="3" name="Footer Placeholder 2">
            <a:extLst>
              <a:ext uri="{FF2B5EF4-FFF2-40B4-BE49-F238E27FC236}">
                <a16:creationId xmlns:a16="http://schemas.microsoft.com/office/drawing/2014/main" id="{D27B24C3-D572-4CB4-8A2B-452163A83A62}"/>
              </a:ext>
            </a:extLst>
          </p:cNvPr>
          <p:cNvSpPr>
            <a:spLocks noGrp="1"/>
          </p:cNvSpPr>
          <p:nvPr>
            <p:ph type="ftr" sz="quarter" idx="11"/>
          </p:nvPr>
        </p:nvSpPr>
        <p:spPr/>
        <p:txBody>
          <a:bodyPr/>
          <a:lstStyle/>
          <a:p>
            <a:r>
              <a:rPr lang="en-US"/>
              <a:t>course title</a:t>
            </a:r>
            <a:endParaRPr lang="en-US" dirty="0"/>
          </a:p>
        </p:txBody>
      </p:sp>
      <p:sp>
        <p:nvSpPr>
          <p:cNvPr id="6" name="Slide Number Placeholder 5">
            <a:extLst>
              <a:ext uri="{FF2B5EF4-FFF2-40B4-BE49-F238E27FC236}">
                <a16:creationId xmlns:a16="http://schemas.microsoft.com/office/drawing/2014/main" id="{D237E4EC-0522-4042-94F5-65C62E5D277D}"/>
              </a:ext>
            </a:extLst>
          </p:cNvPr>
          <p:cNvSpPr>
            <a:spLocks noGrp="1"/>
          </p:cNvSpPr>
          <p:nvPr>
            <p:ph type="sldNum" sz="quarter" idx="12"/>
          </p:nvPr>
        </p:nvSpPr>
        <p:spPr/>
        <p:txBody>
          <a:bodyPr/>
          <a:lstStyle/>
          <a:p>
            <a:fld id="{8058A7CE-F400-7B46-9E16-10D36E8C32FD}" type="slidenum">
              <a:rPr lang="en-US" smtClean="0"/>
              <a:pPr/>
              <a:t>65</a:t>
            </a:fld>
            <a:endParaRPr lang="en-US" dirty="0"/>
          </a:p>
        </p:txBody>
      </p:sp>
      <p:sp>
        <p:nvSpPr>
          <p:cNvPr id="4" name="AutoShape 2" descr="Ronald Fisher (February 17, 1890 — July 29, 1962), British geneticist ...">
            <a:extLst>
              <a:ext uri="{FF2B5EF4-FFF2-40B4-BE49-F238E27FC236}">
                <a16:creationId xmlns:a16="http://schemas.microsoft.com/office/drawing/2014/main" id="{B8B87C49-10EC-45C4-9554-140847BC016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739789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EEC9411-82B3-4F5E-B639-8267CF01DB2B}"/>
              </a:ext>
            </a:extLst>
          </p:cNvPr>
          <p:cNvSpPr>
            <a:spLocks noGrp="1"/>
          </p:cNvSpPr>
          <p:nvPr>
            <p:ph type="pic" sz="quarter" idx="12"/>
          </p:nvPr>
        </p:nvSpPr>
        <p:spPr/>
      </p:sp>
      <p:sp>
        <p:nvSpPr>
          <p:cNvPr id="3" name="Title 2">
            <a:extLst>
              <a:ext uri="{FF2B5EF4-FFF2-40B4-BE49-F238E27FC236}">
                <a16:creationId xmlns:a16="http://schemas.microsoft.com/office/drawing/2014/main" id="{3EA3F2DB-EF6D-4CDF-8109-EF3FAF5729C5}"/>
              </a:ext>
            </a:extLst>
          </p:cNvPr>
          <p:cNvSpPr>
            <a:spLocks noGrp="1"/>
          </p:cNvSpPr>
          <p:nvPr>
            <p:ph type="title"/>
          </p:nvPr>
        </p:nvSpPr>
        <p:spPr/>
        <p:txBody>
          <a:bodyPr/>
          <a:lstStyle/>
          <a:p>
            <a:r>
              <a:rPr lang="en-US" sz="3600" dirty="0"/>
              <a:t>Kirkpatrick 1982’s Model</a:t>
            </a:r>
          </a:p>
        </p:txBody>
      </p:sp>
      <mc:AlternateContent xmlns:mc="http://schemas.openxmlformats.org/markup-compatibility/2006">
        <mc:Choice xmlns:a14="http://schemas.microsoft.com/office/drawing/2010/main" Requires="a14">
          <p:sp>
            <p:nvSpPr>
              <p:cNvPr id="5" name="Text Placeholder 4">
                <a:extLst>
                  <a:ext uri="{FF2B5EF4-FFF2-40B4-BE49-F238E27FC236}">
                    <a16:creationId xmlns:a16="http://schemas.microsoft.com/office/drawing/2014/main" id="{6C908FEF-F42E-4D83-8D47-7109647EF65D}"/>
                  </a:ext>
                </a:extLst>
              </p:cNvPr>
              <p:cNvSpPr>
                <a:spLocks noGrp="1"/>
              </p:cNvSpPr>
              <p:nvPr>
                <p:ph type="body" sz="quarter" idx="28"/>
              </p:nvPr>
            </p:nvSpPr>
            <p:spPr>
              <a:xfrm>
                <a:off x="877824" y="3328416"/>
                <a:ext cx="9957816" cy="2926080"/>
              </a:xfrm>
            </p:spPr>
            <p:txBody>
              <a:bodyPr/>
              <a:lstStyle/>
              <a:p>
                <a14:m>
                  <m:oMathPara xmlns:m="http://schemas.openxmlformats.org/officeDocument/2006/math">
                    <m:oMathParaPr>
                      <m:jc m:val="centerGroup"/>
                    </m:oMathParaPr>
                    <m:oMath xmlns:m="http://schemas.openxmlformats.org/officeDocument/2006/math">
                      <m:sSubSup>
                        <m:sSubSupPr>
                          <m:ctrlPr>
                            <a:rPr lang="en-US" i="1"/>
                          </m:ctrlPr>
                        </m:sSubSupPr>
                        <m:e>
                          <m:r>
                            <a:rPr lang="en-US" i="1"/>
                            <m:t>𝑡</m:t>
                          </m:r>
                        </m:e>
                        <m:sub>
                          <m:r>
                            <a:rPr lang="en-US" i="1"/>
                            <m:t>2</m:t>
                          </m:r>
                        </m:sub>
                        <m:sup>
                          <m:r>
                            <a:rPr lang="en-US" i="1"/>
                            <m:t>′</m:t>
                          </m:r>
                        </m:sup>
                      </m:sSubSup>
                      <m:r>
                        <a:rPr lang="en-US" i="1"/>
                        <m:t>=</m:t>
                      </m:r>
                      <m:f>
                        <m:fPr>
                          <m:ctrlPr>
                            <a:rPr lang="en-US" i="1"/>
                          </m:ctrlPr>
                        </m:fPr>
                        <m:num>
                          <m:d>
                            <m:dPr>
                              <m:ctrlPr>
                                <a:rPr lang="en-US" i="1"/>
                              </m:ctrlPr>
                            </m:dPr>
                            <m:e>
                              <m:r>
                                <a:rPr lang="en-US" i="1"/>
                                <m:t>1</m:t>
                              </m:r>
                              <m:r>
                                <a:rPr lang="en-US" i="1"/>
                                <m:t>−</m:t>
                              </m:r>
                              <m:r>
                                <a:rPr lang="en-US" i="1"/>
                                <m:t>𝑠</m:t>
                              </m:r>
                            </m:e>
                          </m:d>
                          <m:sSub>
                            <m:sSubPr>
                              <m:ctrlPr>
                                <a:rPr lang="en-US" i="1"/>
                              </m:ctrlPr>
                            </m:sSubPr>
                            <m:e>
                              <m:r>
                                <a:rPr lang="en-US" i="1"/>
                                <m:t>𝑡</m:t>
                              </m:r>
                            </m:e>
                            <m:sub>
                              <m:r>
                                <a:rPr lang="en-US" i="1"/>
                                <m:t>2</m:t>
                              </m:r>
                            </m:sub>
                          </m:sSub>
                        </m:num>
                        <m:den>
                          <m:r>
                            <a:rPr lang="en-US" i="1"/>
                            <m:t>𝑀</m:t>
                          </m:r>
                        </m:den>
                      </m:f>
                    </m:oMath>
                  </m:oMathPara>
                </a14:m>
                <a:endParaRPr lang="en-US" dirty="0"/>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14:m>
                  <m:oMathPara xmlns:m="http://schemas.openxmlformats.org/officeDocument/2006/math">
                    <m:oMathParaPr>
                      <m:jc m:val="centerGroup"/>
                    </m:oMathParaPr>
                    <m:oMath xmlns:m="http://schemas.openxmlformats.org/officeDocument/2006/math">
                      <m:sSubSup>
                        <m:sSubSupPr>
                          <m:ctrlPr>
                            <a:rPr lang="en-US" i="1"/>
                          </m:ctrlPr>
                        </m:sSubSupPr>
                        <m:e>
                          <m:r>
                            <a:rPr lang="en-US" i="1"/>
                            <m:t>𝑡</m:t>
                          </m:r>
                        </m:e>
                        <m:sub>
                          <m:r>
                            <a:rPr lang="en-US" i="1"/>
                            <m:t>1</m:t>
                          </m:r>
                        </m:sub>
                        <m:sup>
                          <m:r>
                            <a:rPr lang="en-US" i="1"/>
                            <m:t>′</m:t>
                          </m:r>
                        </m:sup>
                      </m:sSubSup>
                      <m:r>
                        <a:rPr lang="en-US" i="1"/>
                        <m:t>=</m:t>
                      </m:r>
                      <m:f>
                        <m:fPr>
                          <m:ctrlPr>
                            <a:rPr lang="en-US" i="1"/>
                          </m:ctrlPr>
                        </m:fPr>
                        <m:num>
                          <m:sSub>
                            <m:sSubPr>
                              <m:ctrlPr>
                                <a:rPr lang="en-US" i="1"/>
                              </m:ctrlPr>
                            </m:sSubPr>
                            <m:e>
                              <m:r>
                                <a:rPr lang="en-US" i="1"/>
                                <m:t>𝑡</m:t>
                              </m:r>
                            </m:e>
                            <m:sub>
                              <m:r>
                                <a:rPr lang="en-US" i="1"/>
                                <m:t>1</m:t>
                              </m:r>
                            </m:sub>
                          </m:sSub>
                        </m:num>
                        <m:den>
                          <m:r>
                            <a:rPr lang="en-US" i="1"/>
                            <m:t>𝑀</m:t>
                          </m:r>
                        </m:den>
                      </m:f>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sSub>
                        <m:sSubPr>
                          <m:ctrlPr>
                            <a:rPr lang="en-US" i="1"/>
                          </m:ctrlPr>
                        </m:sSubPr>
                        <m:e>
                          <m:r>
                            <a:rPr lang="en-US" i="1"/>
                            <m:t>𝑉</m:t>
                          </m:r>
                        </m:e>
                        <m:sub>
                          <m:r>
                            <a:rPr lang="en-US" i="1"/>
                            <m:t>2</m:t>
                          </m:r>
                        </m:sub>
                      </m:sSub>
                      <m:r>
                        <a:rPr lang="en-US" i="1"/>
                        <m:t>=</m:t>
                      </m:r>
                      <m:sSubSup>
                        <m:sSubSupPr>
                          <m:ctrlPr>
                            <a:rPr lang="en-US" i="1"/>
                          </m:ctrlPr>
                        </m:sSubSupPr>
                        <m:e>
                          <m:r>
                            <a:rPr lang="en-US" i="1"/>
                            <m:t>𝑡</m:t>
                          </m:r>
                        </m:e>
                        <m:sub>
                          <m:r>
                            <a:rPr lang="en-US" i="1"/>
                            <m:t>2</m:t>
                          </m:r>
                        </m:sub>
                        <m:sup>
                          <m:r>
                            <a:rPr lang="en-US" i="1"/>
                            <m:t>′</m:t>
                          </m:r>
                        </m:sup>
                      </m:sSubSup>
                      <m:sSub>
                        <m:sSubPr>
                          <m:ctrlPr>
                            <a:rPr lang="en-US" i="1"/>
                          </m:ctrlPr>
                        </m:sSubPr>
                        <m:e>
                          <m:r>
                            <a:rPr lang="en-US" i="1"/>
                            <m:t>𝑝</m:t>
                          </m:r>
                        </m:e>
                        <m:sub>
                          <m:r>
                            <a:rPr lang="en-US" i="1"/>
                            <m:t>1</m:t>
                          </m:r>
                        </m:sub>
                      </m:sSub>
                      <m:r>
                        <a:rPr lang="en-US" i="1"/>
                        <m:t>+</m:t>
                      </m:r>
                      <m:sSub>
                        <m:sSubPr>
                          <m:ctrlPr>
                            <a:rPr lang="en-US" i="1"/>
                          </m:ctrlPr>
                        </m:sSubPr>
                        <m:e>
                          <m:r>
                            <a:rPr lang="en-US" i="1"/>
                            <m:t>𝑈</m:t>
                          </m:r>
                        </m:e>
                        <m:sub>
                          <m:r>
                            <a:rPr lang="en-US" i="1"/>
                            <m:t>2</m:t>
                          </m:r>
                        </m:sub>
                      </m:sSub>
                      <m:sSub>
                        <m:sSubPr>
                          <m:ctrlPr>
                            <a:rPr lang="en-US" i="1"/>
                          </m:ctrlPr>
                        </m:sSubPr>
                        <m:e>
                          <m:r>
                            <a:rPr lang="en-US" i="1"/>
                            <m:t>𝑝</m:t>
                          </m:r>
                        </m:e>
                        <m:sub>
                          <m:r>
                            <a:rPr lang="en-US" i="1"/>
                            <m:t>2</m:t>
                          </m:r>
                        </m:sub>
                      </m:sSub>
                    </m:oMath>
                  </m:oMathPara>
                </a14:m>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pPr/>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sSub>
                        <m:sSubPr>
                          <m:ctrlPr>
                            <a:rPr lang="en-US" i="1" smtClean="0">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𝑉</m:t>
                          </m:r>
                        </m:e>
                        <m:sub>
                          <m:r>
                            <a:rPr lang="en-US" sz="1800" i="1">
                              <a:effectLst/>
                              <a:latin typeface="Cambria Math" panose="02040503050406030204" pitchFamily="18" charset="0"/>
                              <a:ea typeface="Calibri" panose="020F0502020204030204" pitchFamily="34" charset="0"/>
                              <a:cs typeface="Arial" panose="020B0604020202020204" pitchFamily="34" charset="0"/>
                            </a:rPr>
                            <m:t>1</m:t>
                          </m:r>
                        </m:sub>
                      </m:sSub>
                      <m:r>
                        <a:rPr lang="en-US" sz="1800" i="1">
                          <a:effectLst/>
                          <a:latin typeface="Cambria Math" panose="02040503050406030204" pitchFamily="18" charset="0"/>
                          <a:ea typeface="Calibri" panose="020F0502020204030204" pitchFamily="34" charset="0"/>
                          <a:cs typeface="Arial" panose="020B0604020202020204" pitchFamily="34" charset="0"/>
                        </a:rPr>
                        <m:t>=</m:t>
                      </m:r>
                      <m:sSubSup>
                        <m:sSubSupPr>
                          <m:ctrlPr>
                            <a:rPr lang="en-US" i="1">
                              <a:effectLst/>
                              <a:latin typeface="Cambria Math" panose="02040503050406030204" pitchFamily="18" charset="0"/>
                            </a:rPr>
                          </m:ctrlPr>
                        </m:sSubSupPr>
                        <m:e>
                          <m:r>
                            <a:rPr lang="en-US" sz="1800" i="1">
                              <a:effectLst/>
                              <a:latin typeface="Cambria Math" panose="02040503050406030204" pitchFamily="18" charset="0"/>
                              <a:ea typeface="Calibri" panose="020F0502020204030204" pitchFamily="34" charset="0"/>
                              <a:cs typeface="Arial" panose="020B0604020202020204" pitchFamily="34" charset="0"/>
                            </a:rPr>
                            <m:t>𝑡</m:t>
                          </m:r>
                        </m:e>
                        <m:sub>
                          <m:r>
                            <a:rPr lang="en-US" sz="1800" i="1">
                              <a:effectLst/>
                              <a:latin typeface="Cambria Math" panose="02040503050406030204" pitchFamily="18" charset="0"/>
                              <a:ea typeface="Calibri" panose="020F0502020204030204" pitchFamily="34" charset="0"/>
                              <a:cs typeface="Arial" panose="020B0604020202020204" pitchFamily="34" charset="0"/>
                            </a:rPr>
                            <m:t>1</m:t>
                          </m:r>
                        </m:sub>
                        <m:sup>
                          <m:r>
                            <a:rPr lang="en-US" sz="1800" i="1">
                              <a:effectLst/>
                              <a:latin typeface="Cambria Math" panose="02040503050406030204" pitchFamily="18" charset="0"/>
                              <a:ea typeface="Calibri" panose="020F0502020204030204" pitchFamily="34" charset="0"/>
                              <a:cs typeface="Arial" panose="020B0604020202020204" pitchFamily="34" charset="0"/>
                            </a:rPr>
                            <m:t>′</m:t>
                          </m:r>
                        </m:sup>
                      </m:sSubSup>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𝑝</m:t>
                          </m:r>
                        </m:e>
                        <m:sub>
                          <m:r>
                            <a:rPr lang="en-US" sz="1800" i="1">
                              <a:effectLst/>
                              <a:latin typeface="Cambria Math" panose="02040503050406030204" pitchFamily="18" charset="0"/>
                              <a:ea typeface="Calibri" panose="020F0502020204030204" pitchFamily="34" charset="0"/>
                              <a:cs typeface="Arial" panose="020B0604020202020204" pitchFamily="34" charset="0"/>
                            </a:rPr>
                            <m:t>1</m:t>
                          </m:r>
                        </m:sub>
                      </m:sSub>
                      <m:r>
                        <a:rPr lang="en-US" sz="18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𝑈</m:t>
                          </m:r>
                        </m:e>
                        <m:sub>
                          <m:r>
                            <a:rPr lang="en-US" sz="1800" i="1">
                              <a:effectLst/>
                              <a:latin typeface="Cambria Math" panose="02040503050406030204" pitchFamily="18" charset="0"/>
                              <a:ea typeface="Calibri" panose="020F0502020204030204" pitchFamily="34" charset="0"/>
                              <a:cs typeface="Arial" panose="020B0604020202020204" pitchFamily="34" charset="0"/>
                            </a:rPr>
                            <m:t>1</m:t>
                          </m:r>
                        </m:sub>
                      </m:sSub>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𝑝</m:t>
                          </m:r>
                        </m:e>
                        <m:sub>
                          <m:r>
                            <a:rPr lang="en-US" sz="1800" i="1">
                              <a:effectLst/>
                              <a:latin typeface="Cambria Math" panose="02040503050406030204" pitchFamily="18" charset="0"/>
                              <a:ea typeface="Calibri" panose="020F0502020204030204" pitchFamily="34" charset="0"/>
                              <a:cs typeface="Arial" panose="020B0604020202020204" pitchFamily="34" charset="0"/>
                            </a:rPr>
                            <m:t>2</m:t>
                          </m:r>
                        </m:sub>
                      </m:sSub>
                    </m:oMath>
                  </m:oMathPara>
                </a14:m>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pPr/>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dirty="0"/>
              </a:p>
              <a:p>
                <a:endParaRPr lang="en-US" dirty="0"/>
              </a:p>
              <a:p>
                <a:br>
                  <a:rPr lang="en-US" dirty="0"/>
                </a:br>
                <a:endParaRPr lang="en-US" dirty="0"/>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fa-IR" sz="1800" dirty="0">
                  <a:effectLst/>
                  <a:latin typeface="Calisto MT" panose="02040603050505030304" pitchFamily="18" charset="0"/>
                  <a:ea typeface="Calibri" panose="020F0502020204030204" pitchFamily="34" charset="0"/>
                  <a:cs typeface="Arial" panose="020B0604020202020204" pitchFamily="34" charset="0"/>
                </a:endParaRPr>
              </a:p>
              <a:p>
                <a:endParaRPr lang="en-US" dirty="0"/>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dirty="0"/>
              </a:p>
            </p:txBody>
          </p:sp>
        </mc:Choice>
        <mc:Fallback>
          <p:sp>
            <p:nvSpPr>
              <p:cNvPr id="5" name="Text Placeholder 4">
                <a:extLst>
                  <a:ext uri="{FF2B5EF4-FFF2-40B4-BE49-F238E27FC236}">
                    <a16:creationId xmlns:a16="http://schemas.microsoft.com/office/drawing/2014/main" id="{6C908FEF-F42E-4D83-8D47-7109647EF65D}"/>
                  </a:ext>
                </a:extLst>
              </p:cNvPr>
              <p:cNvSpPr>
                <a:spLocks noGrp="1" noRot="1" noChangeAspect="1" noMove="1" noResize="1" noEditPoints="1" noAdjustHandles="1" noChangeArrowheads="1" noChangeShapeType="1" noTextEdit="1"/>
              </p:cNvSpPr>
              <p:nvPr>
                <p:ph type="body" sz="quarter" idx="28"/>
              </p:nvPr>
            </p:nvSpPr>
            <p:spPr>
              <a:xfrm>
                <a:off x="877824" y="3328416"/>
                <a:ext cx="9957816" cy="2926080"/>
              </a:xfrm>
              <a:blipFill>
                <a:blip r:embed="rId2"/>
                <a:stretch>
                  <a:fillRect/>
                </a:stretch>
              </a:blipFill>
            </p:spPr>
            <p:txBody>
              <a:bodyPr/>
              <a:lstStyle/>
              <a:p>
                <a:r>
                  <a:rPr lang="en-US">
                    <a:noFill/>
                  </a:rPr>
                  <a:t> </a:t>
                </a:r>
              </a:p>
            </p:txBody>
          </p:sp>
        </mc:Fallback>
      </mc:AlternateContent>
      <p:sp>
        <p:nvSpPr>
          <p:cNvPr id="16" name="Footer Placeholder 15">
            <a:extLst>
              <a:ext uri="{FF2B5EF4-FFF2-40B4-BE49-F238E27FC236}">
                <a16:creationId xmlns:a16="http://schemas.microsoft.com/office/drawing/2014/main" id="{A392F975-6AC1-488D-8F32-B1DD73B55505}"/>
              </a:ext>
            </a:extLst>
          </p:cNvPr>
          <p:cNvSpPr>
            <a:spLocks noGrp="1"/>
          </p:cNvSpPr>
          <p:nvPr>
            <p:ph type="ftr" sz="quarter" idx="29"/>
          </p:nvPr>
        </p:nvSpPr>
        <p:spPr/>
        <p:txBody>
          <a:bodyPr/>
          <a:lstStyle/>
          <a:p>
            <a:r>
              <a:rPr lang="en-US"/>
              <a:t>course title</a:t>
            </a:r>
            <a:endParaRPr lang="en-US" dirty="0"/>
          </a:p>
        </p:txBody>
      </p:sp>
      <p:sp>
        <p:nvSpPr>
          <p:cNvPr id="17" name="Slide Number Placeholder 16">
            <a:extLst>
              <a:ext uri="{FF2B5EF4-FFF2-40B4-BE49-F238E27FC236}">
                <a16:creationId xmlns:a16="http://schemas.microsoft.com/office/drawing/2014/main" id="{7D3C2147-BF26-43B8-BB00-6854E338AD46}"/>
              </a:ext>
            </a:extLst>
          </p:cNvPr>
          <p:cNvSpPr>
            <a:spLocks noGrp="1"/>
          </p:cNvSpPr>
          <p:nvPr>
            <p:ph type="sldNum" sz="quarter" idx="30"/>
          </p:nvPr>
        </p:nvSpPr>
        <p:spPr/>
        <p:txBody>
          <a:bodyPr/>
          <a:lstStyle/>
          <a:p>
            <a:fld id="{8058A7CE-F400-7B46-9E16-10D36E8C32FD}" type="slidenum">
              <a:rPr lang="en-US" smtClean="0"/>
              <a:pPr/>
              <a:t>66</a:t>
            </a:fld>
            <a:endParaRPr lang="en-US" dirty="0"/>
          </a:p>
        </p:txBody>
      </p:sp>
    </p:spTree>
    <p:extLst>
      <p:ext uri="{BB962C8B-B14F-4D97-AF65-F5344CB8AC3E}">
        <p14:creationId xmlns:p14="http://schemas.microsoft.com/office/powerpoint/2010/main" val="8720730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EEC9411-82B3-4F5E-B639-8267CF01DB2B}"/>
              </a:ext>
            </a:extLst>
          </p:cNvPr>
          <p:cNvSpPr>
            <a:spLocks noGrp="1"/>
          </p:cNvSpPr>
          <p:nvPr>
            <p:ph type="pic" sz="quarter" idx="12"/>
          </p:nvPr>
        </p:nvSpPr>
        <p:spPr/>
      </p:sp>
      <p:sp>
        <p:nvSpPr>
          <p:cNvPr id="3" name="Title 2">
            <a:extLst>
              <a:ext uri="{FF2B5EF4-FFF2-40B4-BE49-F238E27FC236}">
                <a16:creationId xmlns:a16="http://schemas.microsoft.com/office/drawing/2014/main" id="{3EA3F2DB-EF6D-4CDF-8109-EF3FAF5729C5}"/>
              </a:ext>
            </a:extLst>
          </p:cNvPr>
          <p:cNvSpPr>
            <a:spLocks noGrp="1"/>
          </p:cNvSpPr>
          <p:nvPr>
            <p:ph type="title"/>
          </p:nvPr>
        </p:nvSpPr>
        <p:spPr/>
        <p:txBody>
          <a:bodyPr/>
          <a:lstStyle/>
          <a:p>
            <a:r>
              <a:rPr lang="en-US" sz="3600" dirty="0"/>
              <a:t>Kirkpatrick 1982’s Model</a:t>
            </a:r>
          </a:p>
        </p:txBody>
      </p:sp>
      <mc:AlternateContent xmlns:mc="http://schemas.openxmlformats.org/markup-compatibility/2006">
        <mc:Choice xmlns:a14="http://schemas.microsoft.com/office/drawing/2010/main" Requires="a14">
          <p:sp>
            <p:nvSpPr>
              <p:cNvPr id="5" name="Text Placeholder 4">
                <a:extLst>
                  <a:ext uri="{FF2B5EF4-FFF2-40B4-BE49-F238E27FC236}">
                    <a16:creationId xmlns:a16="http://schemas.microsoft.com/office/drawing/2014/main" id="{6C908FEF-F42E-4D83-8D47-7109647EF65D}"/>
                  </a:ext>
                </a:extLst>
              </p:cNvPr>
              <p:cNvSpPr>
                <a:spLocks noGrp="1"/>
              </p:cNvSpPr>
              <p:nvPr>
                <p:ph type="body" sz="quarter" idx="28"/>
              </p:nvPr>
            </p:nvSpPr>
            <p:spPr>
              <a:xfrm>
                <a:off x="877824" y="3328416"/>
                <a:ext cx="9957816" cy="2926080"/>
              </a:xfrm>
            </p:spPr>
            <p:txBody>
              <a:bodyPr/>
              <a:lstStyle/>
              <a:p>
                <a14:m>
                  <m:oMathPara xmlns:m="http://schemas.openxmlformats.org/officeDocument/2006/math">
                    <m:oMathParaPr>
                      <m:jc m:val="centerGroup"/>
                    </m:oMathParaPr>
                    <m:oMath xmlns:m="http://schemas.openxmlformats.org/officeDocument/2006/math">
                      <m:sSub>
                        <m:sSubPr>
                          <m:ctrlPr>
                            <a:rPr lang="en-US" i="1"/>
                          </m:ctrlPr>
                        </m:sSubPr>
                        <m:e>
                          <m:r>
                            <a:rPr lang="en-US" i="1"/>
                            <m:t>𝑊</m:t>
                          </m:r>
                        </m:e>
                        <m:sub>
                          <m:r>
                            <a:rPr lang="en-US" i="1"/>
                            <m:t>2</m:t>
                          </m:r>
                        </m:sub>
                      </m:sSub>
                      <m:r>
                        <a:rPr lang="en-US" i="1"/>
                        <m:t>=(</m:t>
                      </m:r>
                      <m:sSubSup>
                        <m:sSubSupPr>
                          <m:ctrlPr>
                            <a:rPr lang="en-US" i="1"/>
                          </m:ctrlPr>
                        </m:sSubSupPr>
                        <m:e>
                          <m:r>
                            <a:rPr lang="en-US" i="1"/>
                            <m:t>𝑡</m:t>
                          </m:r>
                        </m:e>
                        <m:sub>
                          <m:r>
                            <a:rPr lang="en-US" i="1"/>
                            <m:t>2</m:t>
                          </m:r>
                        </m:sub>
                        <m:sup>
                          <m:r>
                            <a:rPr lang="en-US" i="1"/>
                            <m:t>′</m:t>
                          </m:r>
                        </m:sup>
                      </m:sSubSup>
                      <m:sSub>
                        <m:sSubPr>
                          <m:ctrlPr>
                            <a:rPr lang="en-US" i="1"/>
                          </m:ctrlPr>
                        </m:sSubPr>
                        <m:e>
                          <m:r>
                            <a:rPr lang="en-US" i="1"/>
                            <m:t>𝑝</m:t>
                          </m:r>
                        </m:e>
                        <m:sub>
                          <m:r>
                            <a:rPr lang="en-US" i="1"/>
                            <m:t>1</m:t>
                          </m:r>
                        </m:sub>
                      </m:sSub>
                      <m:r>
                        <a:rPr lang="en-US" i="1"/>
                        <m:t>+</m:t>
                      </m:r>
                      <m:sSub>
                        <m:sSubPr>
                          <m:ctrlPr>
                            <a:rPr lang="en-US" i="1"/>
                          </m:ctrlPr>
                        </m:sSubPr>
                        <m:e>
                          <m:r>
                            <a:rPr lang="en-US" i="1"/>
                            <m:t>𝑈</m:t>
                          </m:r>
                        </m:e>
                        <m:sub>
                          <m:r>
                            <a:rPr lang="en-US" i="1"/>
                            <m:t>2</m:t>
                          </m:r>
                        </m:sub>
                      </m:sSub>
                      <m:sSub>
                        <m:sSubPr>
                          <m:ctrlPr>
                            <a:rPr lang="en-US" i="1"/>
                          </m:ctrlPr>
                        </m:sSubPr>
                        <m:e>
                          <m:r>
                            <a:rPr lang="en-US" i="1"/>
                            <m:t>𝑝</m:t>
                          </m:r>
                        </m:e>
                        <m:sub>
                          <m:r>
                            <a:rPr lang="en-US" i="1"/>
                            <m:t>2</m:t>
                          </m:r>
                        </m:sub>
                      </m:sSub>
                      <m:r>
                        <a:rPr lang="en-US" i="1"/>
                        <m:t>)/</m:t>
                      </m:r>
                      <m:sSub>
                        <m:sSubPr>
                          <m:ctrlPr>
                            <a:rPr lang="en-US" i="1"/>
                          </m:ctrlPr>
                        </m:sSubPr>
                        <m:e>
                          <m:r>
                            <a:rPr lang="en-US" i="1"/>
                            <m:t>𝑡</m:t>
                          </m:r>
                        </m:e>
                        <m:sub>
                          <m:r>
                            <a:rPr lang="en-US" i="1"/>
                            <m:t>2</m:t>
                          </m:r>
                        </m:sub>
                      </m:sSub>
                    </m:oMath>
                  </m:oMathPara>
                </a14:m>
                <a:endParaRPr lang="en-US" dirty="0"/>
              </a:p>
              <a:p>
                <a:pPr/>
                <a:endParaRPr lang="en-US" dirty="0"/>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14:m>
                  <m:oMathPara xmlns:m="http://schemas.openxmlformats.org/officeDocument/2006/math">
                    <m:oMathParaPr>
                      <m:jc m:val="centerGroup"/>
                    </m:oMathParaPr>
                    <m:oMath xmlns:m="http://schemas.openxmlformats.org/officeDocument/2006/math">
                      <m:sSub>
                        <m:sSubPr>
                          <m:ctrlPr>
                            <a:rPr lang="en-US" i="1"/>
                          </m:ctrlPr>
                        </m:sSubPr>
                        <m:e>
                          <m:r>
                            <a:rPr lang="en-US" i="1"/>
                            <m:t>𝑊</m:t>
                          </m:r>
                        </m:e>
                        <m:sub>
                          <m:r>
                            <a:rPr lang="en-US" i="1"/>
                            <m:t>1</m:t>
                          </m:r>
                        </m:sub>
                      </m:sSub>
                      <m:r>
                        <a:rPr lang="en-US" i="1"/>
                        <m:t>=(</m:t>
                      </m:r>
                      <m:sSubSup>
                        <m:sSubSupPr>
                          <m:ctrlPr>
                            <a:rPr lang="en-US" i="1"/>
                          </m:ctrlPr>
                        </m:sSubSupPr>
                        <m:e>
                          <m:r>
                            <a:rPr lang="en-US" i="1"/>
                            <m:t>𝑡</m:t>
                          </m:r>
                        </m:e>
                        <m:sub>
                          <m:r>
                            <a:rPr lang="en-US" i="1"/>
                            <m:t>1</m:t>
                          </m:r>
                        </m:sub>
                        <m:sup>
                          <m:r>
                            <a:rPr lang="en-US" i="1"/>
                            <m:t>′</m:t>
                          </m:r>
                        </m:sup>
                      </m:sSubSup>
                      <m:sSub>
                        <m:sSubPr>
                          <m:ctrlPr>
                            <a:rPr lang="en-US" i="1"/>
                          </m:ctrlPr>
                        </m:sSubPr>
                        <m:e>
                          <m:r>
                            <a:rPr lang="en-US" i="1"/>
                            <m:t>𝑝</m:t>
                          </m:r>
                        </m:e>
                        <m:sub>
                          <m:r>
                            <a:rPr lang="en-US" i="1"/>
                            <m:t>1</m:t>
                          </m:r>
                        </m:sub>
                      </m:sSub>
                      <m:r>
                        <a:rPr lang="en-US" i="1"/>
                        <m:t>+</m:t>
                      </m:r>
                      <m:sSub>
                        <m:sSubPr>
                          <m:ctrlPr>
                            <a:rPr lang="en-US" i="1"/>
                          </m:ctrlPr>
                        </m:sSubPr>
                        <m:e>
                          <m:r>
                            <a:rPr lang="en-US" i="1"/>
                            <m:t>𝑈</m:t>
                          </m:r>
                        </m:e>
                        <m:sub>
                          <m:r>
                            <a:rPr lang="en-US" i="1"/>
                            <m:t>1</m:t>
                          </m:r>
                        </m:sub>
                      </m:sSub>
                      <m:sSub>
                        <m:sSubPr>
                          <m:ctrlPr>
                            <a:rPr lang="en-US" i="1"/>
                          </m:ctrlPr>
                        </m:sSubPr>
                        <m:e>
                          <m:r>
                            <a:rPr lang="en-US" i="1"/>
                            <m:t>𝑝</m:t>
                          </m:r>
                        </m:e>
                        <m:sub>
                          <m:r>
                            <a:rPr lang="en-US" i="1"/>
                            <m:t>2</m:t>
                          </m:r>
                        </m:sub>
                      </m:sSub>
                      <m:r>
                        <a:rPr lang="en-US" i="1"/>
                        <m:t>)/</m:t>
                      </m:r>
                      <m:sSub>
                        <m:sSubPr>
                          <m:ctrlPr>
                            <a:rPr lang="en-US" i="1"/>
                          </m:ctrlPr>
                        </m:sSubPr>
                        <m:e>
                          <m:r>
                            <a:rPr lang="en-US" i="1"/>
                            <m:t>𝑡</m:t>
                          </m:r>
                        </m:e>
                        <m:sub>
                          <m:r>
                            <a:rPr lang="en-US" i="1"/>
                            <m:t>1</m:t>
                          </m:r>
                        </m:sub>
                      </m:sSub>
                    </m:oMath>
                  </m:oMathPara>
                </a14:m>
                <a:endParaRPr lang="en-US" dirty="0"/>
              </a:p>
              <a:p>
                <a:endParaRPr lang="en-US" dirty="0"/>
              </a:p>
              <a:p>
                <a:pPr/>
                <a:endParaRPr lang="en-US" dirty="0">
                  <a:latin typeface="Calisto MT" panose="02040603050505030304" pitchFamily="18" charset="0"/>
                </a:endParaRPr>
              </a:p>
              <a:p>
                <a14:m>
                  <m:oMathPara xmlns:m="http://schemas.openxmlformats.org/officeDocument/2006/math">
                    <m:oMathParaPr>
                      <m:jc m:val="centerGroup"/>
                    </m:oMathParaPr>
                    <m:oMath xmlns:m="http://schemas.openxmlformats.org/officeDocument/2006/math">
                      <m:sSub>
                        <m:sSubPr>
                          <m:ctrlPr>
                            <a:rPr lang="en-US" sz="1800" i="1" smtClean="0">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𝑈</m:t>
                          </m:r>
                        </m:e>
                        <m:sub>
                          <m:r>
                            <a:rPr lang="en-US" sz="1800" i="1">
                              <a:effectLst/>
                              <a:latin typeface="Cambria Math" panose="02040503050406030204" pitchFamily="18" charset="0"/>
                              <a:ea typeface="Calibri" panose="020F0502020204030204" pitchFamily="34" charset="0"/>
                              <a:cs typeface="Arial" panose="020B0604020202020204" pitchFamily="34" charset="0"/>
                            </a:rPr>
                            <m:t>2</m:t>
                          </m:r>
                        </m:sub>
                      </m:sSub>
                      <m:r>
                        <a:rPr lang="en-US" sz="1800" i="1">
                          <a:effectLst/>
                          <a:latin typeface="Cambria Math" panose="02040503050406030204" pitchFamily="18" charset="0"/>
                          <a:ea typeface="Calibri" panose="020F0502020204030204" pitchFamily="34" charset="0"/>
                          <a:cs typeface="Arial" panose="020B0604020202020204" pitchFamily="34" charset="0"/>
                        </a:rPr>
                        <m:t>=</m:t>
                      </m:r>
                      <m:f>
                        <m:fPr>
                          <m:ctrlPr>
                            <a:rPr lang="en-US" sz="1800" i="1">
                              <a:effectLst/>
                              <a:latin typeface="Cambria Math" panose="02040503050406030204" pitchFamily="18" charset="0"/>
                              <a:ea typeface="Calibri" panose="020F0502020204030204" pitchFamily="34" charset="0"/>
                              <a:cs typeface="Arial" panose="020B0604020202020204" pitchFamily="34" charset="0"/>
                            </a:rPr>
                          </m:ctrlPr>
                        </m:fPr>
                        <m:num>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𝛼</m:t>
                              </m:r>
                            </m:e>
                            <m:sub>
                              <m:r>
                                <a:rPr lang="en-US" sz="1800" i="1">
                                  <a:effectLst/>
                                  <a:latin typeface="Cambria Math" panose="02040503050406030204" pitchFamily="18" charset="0"/>
                                  <a:ea typeface="Calibri" panose="020F0502020204030204" pitchFamily="34" charset="0"/>
                                  <a:cs typeface="Arial" panose="020B0604020202020204" pitchFamily="34" charset="0"/>
                                </a:rPr>
                                <m:t>2</m:t>
                              </m:r>
                            </m:sub>
                          </m:sSub>
                          <m:sSubSup>
                            <m:sSubSup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SupPr>
                            <m:e>
                              <m:r>
                                <a:rPr lang="en-US" sz="1800" i="1">
                                  <a:effectLst/>
                                  <a:latin typeface="Cambria Math" panose="02040503050406030204" pitchFamily="18" charset="0"/>
                                  <a:ea typeface="Calibri" panose="020F0502020204030204" pitchFamily="34" charset="0"/>
                                  <a:cs typeface="Arial" panose="020B0604020202020204" pitchFamily="34" charset="0"/>
                                </a:rPr>
                                <m:t>𝑡</m:t>
                              </m:r>
                            </m:e>
                            <m:sub>
                              <m:r>
                                <a:rPr lang="en-US" sz="1800" i="1">
                                  <a:effectLst/>
                                  <a:latin typeface="Cambria Math" panose="02040503050406030204" pitchFamily="18" charset="0"/>
                                  <a:ea typeface="Calibri" panose="020F0502020204030204" pitchFamily="34" charset="0"/>
                                  <a:cs typeface="Arial" panose="020B0604020202020204" pitchFamily="34" charset="0"/>
                                </a:rPr>
                                <m:t>2</m:t>
                              </m:r>
                            </m:sub>
                            <m:sup>
                              <m:r>
                                <a:rPr lang="en-US" sz="1800" i="1">
                                  <a:effectLst/>
                                  <a:latin typeface="Cambria Math" panose="02040503050406030204" pitchFamily="18" charset="0"/>
                                  <a:ea typeface="Calibri" panose="020F0502020204030204" pitchFamily="34" charset="0"/>
                                  <a:cs typeface="Arial" panose="020B0604020202020204" pitchFamily="34" charset="0"/>
                                </a:rPr>
                                <m:t>′</m:t>
                              </m:r>
                            </m:sup>
                          </m:sSubSup>
                        </m:num>
                        <m:den>
                          <m:sSubSup>
                            <m:sSubSup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SupPr>
                            <m:e>
                              <m:r>
                                <a:rPr lang="en-US" sz="1800" i="1">
                                  <a:effectLst/>
                                  <a:latin typeface="Cambria Math" panose="02040503050406030204" pitchFamily="18" charset="0"/>
                                  <a:ea typeface="Calibri" panose="020F0502020204030204" pitchFamily="34" charset="0"/>
                                  <a:cs typeface="Arial" panose="020B0604020202020204" pitchFamily="34" charset="0"/>
                                </a:rPr>
                                <m:t>𝑡</m:t>
                              </m:r>
                            </m:e>
                            <m:sub>
                              <m:r>
                                <a:rPr lang="en-US" sz="1800" i="1">
                                  <a:effectLst/>
                                  <a:latin typeface="Cambria Math" panose="02040503050406030204" pitchFamily="18" charset="0"/>
                                  <a:ea typeface="Calibri" panose="020F0502020204030204" pitchFamily="34" charset="0"/>
                                  <a:cs typeface="Arial" panose="020B0604020202020204" pitchFamily="34" charset="0"/>
                                </a:rPr>
                                <m:t>1</m:t>
                              </m:r>
                            </m:sub>
                            <m:sup>
                              <m:r>
                                <a:rPr lang="en-US" sz="1800" i="1">
                                  <a:effectLst/>
                                  <a:latin typeface="Cambria Math" panose="02040503050406030204" pitchFamily="18" charset="0"/>
                                  <a:ea typeface="Calibri" panose="020F0502020204030204" pitchFamily="34" charset="0"/>
                                  <a:cs typeface="Arial" panose="020B0604020202020204" pitchFamily="34" charset="0"/>
                                </a:rPr>
                                <m:t>′</m:t>
                              </m:r>
                            </m:sup>
                          </m:sSubSup>
                          <m:r>
                            <a:rPr lang="en-US" sz="18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𝛼</m:t>
                              </m:r>
                            </m:e>
                            <m:sub>
                              <m:r>
                                <a:rPr lang="en-US" sz="1800" i="1">
                                  <a:effectLst/>
                                  <a:latin typeface="Cambria Math" panose="02040503050406030204" pitchFamily="18" charset="0"/>
                                  <a:ea typeface="Calibri" panose="020F0502020204030204" pitchFamily="34" charset="0"/>
                                  <a:cs typeface="Arial" panose="020B0604020202020204" pitchFamily="34" charset="0"/>
                                </a:rPr>
                                <m:t>2</m:t>
                              </m:r>
                            </m:sub>
                          </m:sSub>
                          <m:sSubSup>
                            <m:sSubSup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SupPr>
                            <m:e>
                              <m:r>
                                <a:rPr lang="en-US" sz="1800" i="1">
                                  <a:effectLst/>
                                  <a:latin typeface="Cambria Math" panose="02040503050406030204" pitchFamily="18" charset="0"/>
                                  <a:ea typeface="Calibri" panose="020F0502020204030204" pitchFamily="34" charset="0"/>
                                  <a:cs typeface="Arial" panose="020B0604020202020204" pitchFamily="34" charset="0"/>
                                </a:rPr>
                                <m:t>𝑡</m:t>
                              </m:r>
                            </m:e>
                            <m:sub>
                              <m:r>
                                <a:rPr lang="en-US" sz="1800" i="1">
                                  <a:effectLst/>
                                  <a:latin typeface="Cambria Math" panose="02040503050406030204" pitchFamily="18" charset="0"/>
                                  <a:ea typeface="Calibri" panose="020F0502020204030204" pitchFamily="34" charset="0"/>
                                  <a:cs typeface="Arial" panose="020B0604020202020204" pitchFamily="34" charset="0"/>
                                </a:rPr>
                                <m:t>2</m:t>
                              </m:r>
                            </m:sub>
                            <m:sup>
                              <m:r>
                                <a:rPr lang="en-US" sz="1800" i="1">
                                  <a:effectLst/>
                                  <a:latin typeface="Cambria Math" panose="02040503050406030204" pitchFamily="18" charset="0"/>
                                  <a:ea typeface="Calibri" panose="020F0502020204030204" pitchFamily="34" charset="0"/>
                                  <a:cs typeface="Arial" panose="020B0604020202020204" pitchFamily="34" charset="0"/>
                                </a:rPr>
                                <m:t>′</m:t>
                              </m:r>
                            </m:sup>
                          </m:sSubSup>
                        </m:den>
                      </m:f>
                    </m:oMath>
                  </m:oMathPara>
                </a14:m>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pPr/>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14:m>
                  <m:oMathPara xmlns:m="http://schemas.openxmlformats.org/officeDocument/2006/math">
                    <m:oMathParaPr>
                      <m:jc m:val="centerGroup"/>
                    </m:oMathParaPr>
                    <m:oMath xmlns:m="http://schemas.openxmlformats.org/officeDocument/2006/math">
                      <m:sSub>
                        <m:sSubPr>
                          <m:ctrlPr>
                            <a:rPr lang="en-US" sz="1800" i="1" smtClean="0">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𝑈</m:t>
                          </m:r>
                        </m:e>
                        <m:sub>
                          <m:r>
                            <a:rPr lang="en-US" sz="1800" i="1">
                              <a:effectLst/>
                              <a:latin typeface="Cambria Math" panose="02040503050406030204" pitchFamily="18" charset="0"/>
                              <a:ea typeface="Calibri" panose="020F0502020204030204" pitchFamily="34" charset="0"/>
                              <a:cs typeface="Arial" panose="020B0604020202020204" pitchFamily="34" charset="0"/>
                            </a:rPr>
                            <m:t>1</m:t>
                          </m:r>
                        </m:sub>
                      </m:sSub>
                      <m:r>
                        <a:rPr lang="en-US" sz="1800" i="1">
                          <a:effectLst/>
                          <a:latin typeface="Cambria Math" panose="02040503050406030204" pitchFamily="18" charset="0"/>
                          <a:ea typeface="Calibri" panose="020F0502020204030204" pitchFamily="34" charset="0"/>
                          <a:cs typeface="Arial" panose="020B0604020202020204" pitchFamily="34" charset="0"/>
                        </a:rPr>
                        <m:t>= </m:t>
                      </m:r>
                      <m:f>
                        <m:fPr>
                          <m:ctrlPr>
                            <a:rPr lang="en-US" sz="1800" i="1">
                              <a:effectLst/>
                              <a:latin typeface="Cambria Math" panose="02040503050406030204" pitchFamily="18" charset="0"/>
                              <a:ea typeface="Calibri" panose="020F0502020204030204" pitchFamily="34" charset="0"/>
                              <a:cs typeface="Arial" panose="020B0604020202020204" pitchFamily="34" charset="0"/>
                            </a:rPr>
                          </m:ctrlPr>
                        </m:fPr>
                        <m:num>
                          <m:sSubSup>
                            <m:sSubSup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SupPr>
                            <m:e>
                              <m:r>
                                <a:rPr lang="en-US" sz="1800" i="1">
                                  <a:effectLst/>
                                  <a:latin typeface="Cambria Math" panose="02040503050406030204" pitchFamily="18" charset="0"/>
                                  <a:ea typeface="Calibri" panose="020F0502020204030204" pitchFamily="34" charset="0"/>
                                  <a:cs typeface="Arial" panose="020B0604020202020204" pitchFamily="34" charset="0"/>
                                </a:rPr>
                                <m:t>𝑡</m:t>
                              </m:r>
                            </m:e>
                            <m:sub>
                              <m:r>
                                <a:rPr lang="en-US" sz="1800" i="1">
                                  <a:effectLst/>
                                  <a:latin typeface="Cambria Math" panose="02040503050406030204" pitchFamily="18" charset="0"/>
                                  <a:ea typeface="Calibri" panose="020F0502020204030204" pitchFamily="34" charset="0"/>
                                  <a:cs typeface="Arial" panose="020B0604020202020204" pitchFamily="34" charset="0"/>
                                </a:rPr>
                                <m:t>1</m:t>
                              </m:r>
                            </m:sub>
                            <m:sup>
                              <m:r>
                                <a:rPr lang="en-US" sz="1800" i="1">
                                  <a:effectLst/>
                                  <a:latin typeface="Cambria Math" panose="02040503050406030204" pitchFamily="18" charset="0"/>
                                  <a:ea typeface="Calibri" panose="020F0502020204030204" pitchFamily="34" charset="0"/>
                                  <a:cs typeface="Arial" panose="020B0604020202020204" pitchFamily="34" charset="0"/>
                                </a:rPr>
                                <m:t>′</m:t>
                              </m:r>
                            </m:sup>
                          </m:sSubSup>
                        </m:num>
                        <m:den>
                          <m:sSubSup>
                            <m:sSubSup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SupPr>
                            <m:e>
                              <m:r>
                                <a:rPr lang="en-US" sz="1800" i="1">
                                  <a:effectLst/>
                                  <a:latin typeface="Cambria Math" panose="02040503050406030204" pitchFamily="18" charset="0"/>
                                  <a:ea typeface="Calibri" panose="020F0502020204030204" pitchFamily="34" charset="0"/>
                                  <a:cs typeface="Arial" panose="020B0604020202020204" pitchFamily="34" charset="0"/>
                                </a:rPr>
                                <m:t>𝑡</m:t>
                              </m:r>
                            </m:e>
                            <m:sub>
                              <m:r>
                                <a:rPr lang="en-US" sz="1800" i="1">
                                  <a:effectLst/>
                                  <a:latin typeface="Cambria Math" panose="02040503050406030204" pitchFamily="18" charset="0"/>
                                  <a:ea typeface="Calibri" panose="020F0502020204030204" pitchFamily="34" charset="0"/>
                                  <a:cs typeface="Arial" panose="020B0604020202020204" pitchFamily="34" charset="0"/>
                                </a:rPr>
                                <m:t>1</m:t>
                              </m:r>
                            </m:sub>
                            <m:sup>
                              <m:r>
                                <a:rPr lang="en-US" sz="1800" i="1">
                                  <a:effectLst/>
                                  <a:latin typeface="Cambria Math" panose="02040503050406030204" pitchFamily="18" charset="0"/>
                                  <a:ea typeface="Calibri" panose="020F0502020204030204" pitchFamily="34" charset="0"/>
                                  <a:cs typeface="Arial" panose="020B0604020202020204" pitchFamily="34" charset="0"/>
                                </a:rPr>
                                <m:t>′</m:t>
                              </m:r>
                            </m:sup>
                          </m:sSubSup>
                          <m:r>
                            <a:rPr lang="en-US" sz="18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𝛼</m:t>
                              </m:r>
                            </m:e>
                            <m:sub>
                              <m:r>
                                <a:rPr lang="en-US" sz="1800" i="1">
                                  <a:effectLst/>
                                  <a:latin typeface="Cambria Math" panose="02040503050406030204" pitchFamily="18" charset="0"/>
                                  <a:ea typeface="Calibri" panose="020F0502020204030204" pitchFamily="34" charset="0"/>
                                  <a:cs typeface="Arial" panose="020B0604020202020204" pitchFamily="34" charset="0"/>
                                </a:rPr>
                                <m:t>2</m:t>
                              </m:r>
                            </m:sub>
                          </m:sSub>
                          <m:sSubSup>
                            <m:sSubSup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SupPr>
                            <m:e>
                              <m:r>
                                <a:rPr lang="en-US" sz="1800" i="1">
                                  <a:effectLst/>
                                  <a:latin typeface="Cambria Math" panose="02040503050406030204" pitchFamily="18" charset="0"/>
                                  <a:ea typeface="Calibri" panose="020F0502020204030204" pitchFamily="34" charset="0"/>
                                  <a:cs typeface="Arial" panose="020B0604020202020204" pitchFamily="34" charset="0"/>
                                </a:rPr>
                                <m:t>𝑡</m:t>
                              </m:r>
                            </m:e>
                            <m:sub>
                              <m:r>
                                <a:rPr lang="en-US" sz="1800" i="1">
                                  <a:effectLst/>
                                  <a:latin typeface="Cambria Math" panose="02040503050406030204" pitchFamily="18" charset="0"/>
                                  <a:ea typeface="Calibri" panose="020F0502020204030204" pitchFamily="34" charset="0"/>
                                  <a:cs typeface="Arial" panose="020B0604020202020204" pitchFamily="34" charset="0"/>
                                </a:rPr>
                                <m:t>2</m:t>
                              </m:r>
                            </m:sub>
                            <m:sup>
                              <m:r>
                                <a:rPr lang="en-US" sz="1800" i="1">
                                  <a:effectLst/>
                                  <a:latin typeface="Cambria Math" panose="02040503050406030204" pitchFamily="18" charset="0"/>
                                  <a:ea typeface="Calibri" panose="020F0502020204030204" pitchFamily="34" charset="0"/>
                                  <a:cs typeface="Arial" panose="020B0604020202020204" pitchFamily="34" charset="0"/>
                                </a:rPr>
                                <m:t>′</m:t>
                              </m:r>
                            </m:sup>
                          </m:sSubSup>
                        </m:den>
                      </m:f>
                    </m:oMath>
                  </m:oMathPara>
                </a14:m>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pPr/>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dirty="0"/>
              </a:p>
              <a:p>
                <a:endParaRPr lang="en-US" dirty="0"/>
              </a:p>
              <a:p>
                <a:br>
                  <a:rPr lang="en-US" dirty="0"/>
                </a:br>
                <a:endParaRPr lang="en-US" dirty="0"/>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fa-IR" sz="1800" dirty="0">
                  <a:effectLst/>
                  <a:latin typeface="Calisto MT" panose="02040603050505030304" pitchFamily="18" charset="0"/>
                  <a:ea typeface="Calibri" panose="020F0502020204030204" pitchFamily="34" charset="0"/>
                  <a:cs typeface="Arial" panose="020B0604020202020204" pitchFamily="34" charset="0"/>
                </a:endParaRPr>
              </a:p>
              <a:p>
                <a:endParaRPr lang="en-US" dirty="0"/>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dirty="0"/>
              </a:p>
            </p:txBody>
          </p:sp>
        </mc:Choice>
        <mc:Fallback>
          <p:sp>
            <p:nvSpPr>
              <p:cNvPr id="5" name="Text Placeholder 4">
                <a:extLst>
                  <a:ext uri="{FF2B5EF4-FFF2-40B4-BE49-F238E27FC236}">
                    <a16:creationId xmlns:a16="http://schemas.microsoft.com/office/drawing/2014/main" id="{6C908FEF-F42E-4D83-8D47-7109647EF65D}"/>
                  </a:ext>
                </a:extLst>
              </p:cNvPr>
              <p:cNvSpPr>
                <a:spLocks noGrp="1" noRot="1" noChangeAspect="1" noMove="1" noResize="1" noEditPoints="1" noAdjustHandles="1" noChangeArrowheads="1" noChangeShapeType="1" noTextEdit="1"/>
              </p:cNvSpPr>
              <p:nvPr>
                <p:ph type="body" sz="quarter" idx="28"/>
              </p:nvPr>
            </p:nvSpPr>
            <p:spPr>
              <a:xfrm>
                <a:off x="877824" y="3328416"/>
                <a:ext cx="9957816" cy="2926080"/>
              </a:xfrm>
              <a:blipFill>
                <a:blip r:embed="rId2"/>
                <a:stretch>
                  <a:fillRect b="-7708"/>
                </a:stretch>
              </a:blipFill>
            </p:spPr>
            <p:txBody>
              <a:bodyPr/>
              <a:lstStyle/>
              <a:p>
                <a:r>
                  <a:rPr lang="en-US">
                    <a:noFill/>
                  </a:rPr>
                  <a:t> </a:t>
                </a:r>
              </a:p>
            </p:txBody>
          </p:sp>
        </mc:Fallback>
      </mc:AlternateContent>
      <p:sp>
        <p:nvSpPr>
          <p:cNvPr id="16" name="Footer Placeholder 15">
            <a:extLst>
              <a:ext uri="{FF2B5EF4-FFF2-40B4-BE49-F238E27FC236}">
                <a16:creationId xmlns:a16="http://schemas.microsoft.com/office/drawing/2014/main" id="{A392F975-6AC1-488D-8F32-B1DD73B55505}"/>
              </a:ext>
            </a:extLst>
          </p:cNvPr>
          <p:cNvSpPr>
            <a:spLocks noGrp="1"/>
          </p:cNvSpPr>
          <p:nvPr>
            <p:ph type="ftr" sz="quarter" idx="29"/>
          </p:nvPr>
        </p:nvSpPr>
        <p:spPr/>
        <p:txBody>
          <a:bodyPr/>
          <a:lstStyle/>
          <a:p>
            <a:r>
              <a:rPr lang="en-US"/>
              <a:t>course title</a:t>
            </a:r>
            <a:endParaRPr lang="en-US" dirty="0"/>
          </a:p>
        </p:txBody>
      </p:sp>
      <p:sp>
        <p:nvSpPr>
          <p:cNvPr id="17" name="Slide Number Placeholder 16">
            <a:extLst>
              <a:ext uri="{FF2B5EF4-FFF2-40B4-BE49-F238E27FC236}">
                <a16:creationId xmlns:a16="http://schemas.microsoft.com/office/drawing/2014/main" id="{7D3C2147-BF26-43B8-BB00-6854E338AD46}"/>
              </a:ext>
            </a:extLst>
          </p:cNvPr>
          <p:cNvSpPr>
            <a:spLocks noGrp="1"/>
          </p:cNvSpPr>
          <p:nvPr>
            <p:ph type="sldNum" sz="quarter" idx="30"/>
          </p:nvPr>
        </p:nvSpPr>
        <p:spPr/>
        <p:txBody>
          <a:bodyPr/>
          <a:lstStyle/>
          <a:p>
            <a:fld id="{8058A7CE-F400-7B46-9E16-10D36E8C32FD}" type="slidenum">
              <a:rPr lang="en-US" smtClean="0"/>
              <a:pPr/>
              <a:t>67</a:t>
            </a:fld>
            <a:endParaRPr lang="en-US" dirty="0"/>
          </a:p>
        </p:txBody>
      </p:sp>
    </p:spTree>
    <p:extLst>
      <p:ext uri="{BB962C8B-B14F-4D97-AF65-F5344CB8AC3E}">
        <p14:creationId xmlns:p14="http://schemas.microsoft.com/office/powerpoint/2010/main" val="21008382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EEC9411-82B3-4F5E-B639-8267CF01DB2B}"/>
              </a:ext>
            </a:extLst>
          </p:cNvPr>
          <p:cNvSpPr>
            <a:spLocks noGrp="1"/>
          </p:cNvSpPr>
          <p:nvPr>
            <p:ph type="pic" sz="quarter" idx="12"/>
          </p:nvPr>
        </p:nvSpPr>
        <p:spPr/>
      </p:sp>
      <p:sp>
        <p:nvSpPr>
          <p:cNvPr id="3" name="Title 2">
            <a:extLst>
              <a:ext uri="{FF2B5EF4-FFF2-40B4-BE49-F238E27FC236}">
                <a16:creationId xmlns:a16="http://schemas.microsoft.com/office/drawing/2014/main" id="{3EA3F2DB-EF6D-4CDF-8109-EF3FAF5729C5}"/>
              </a:ext>
            </a:extLst>
          </p:cNvPr>
          <p:cNvSpPr>
            <a:spLocks noGrp="1"/>
          </p:cNvSpPr>
          <p:nvPr>
            <p:ph type="title"/>
          </p:nvPr>
        </p:nvSpPr>
        <p:spPr/>
        <p:txBody>
          <a:bodyPr/>
          <a:lstStyle/>
          <a:p>
            <a:r>
              <a:rPr lang="en-US" sz="3600" dirty="0"/>
              <a:t>Kirkpatrick 1982’s Model</a:t>
            </a:r>
          </a:p>
        </p:txBody>
      </p:sp>
      <mc:AlternateContent xmlns:mc="http://schemas.openxmlformats.org/markup-compatibility/2006">
        <mc:Choice xmlns:a14="http://schemas.microsoft.com/office/drawing/2010/main" Requires="a14">
          <p:sp>
            <p:nvSpPr>
              <p:cNvPr id="5" name="Text Placeholder 4">
                <a:extLst>
                  <a:ext uri="{FF2B5EF4-FFF2-40B4-BE49-F238E27FC236}">
                    <a16:creationId xmlns:a16="http://schemas.microsoft.com/office/drawing/2014/main" id="{6C908FEF-F42E-4D83-8D47-7109647EF65D}"/>
                  </a:ext>
                </a:extLst>
              </p:cNvPr>
              <p:cNvSpPr>
                <a:spLocks noGrp="1"/>
              </p:cNvSpPr>
              <p:nvPr>
                <p:ph type="body" sz="quarter" idx="28"/>
              </p:nvPr>
            </p:nvSpPr>
            <p:spPr>
              <a:xfrm>
                <a:off x="877824" y="3328416"/>
                <a:ext cx="9957816" cy="2926080"/>
              </a:xfrm>
            </p:spPr>
            <p:txBody>
              <a:bodyPr/>
              <a:lstStyle/>
              <a:p>
                <a14:m>
                  <m:oMathPara xmlns:m="http://schemas.openxmlformats.org/officeDocument/2006/math">
                    <m:oMathParaPr>
                      <m:jc m:val="centerGroup"/>
                    </m:oMathParaPr>
                    <m:oMath xmlns:m="http://schemas.openxmlformats.org/officeDocument/2006/math">
                      <m:sSub>
                        <m:sSubPr>
                          <m:ctrlPr>
                            <a:rPr lang="en-US" i="1"/>
                          </m:ctrlPr>
                        </m:sSubPr>
                        <m:e>
                          <m:r>
                            <a:rPr lang="en-US" i="1"/>
                            <m:t>𝑊</m:t>
                          </m:r>
                        </m:e>
                        <m:sub>
                          <m:r>
                            <a:rPr lang="en-US" i="1"/>
                            <m:t>2</m:t>
                          </m:r>
                        </m:sub>
                      </m:sSub>
                      <m:r>
                        <a:rPr lang="en-US" i="1"/>
                        <m:t>=</m:t>
                      </m:r>
                      <m:d>
                        <m:dPr>
                          <m:ctrlPr>
                            <a:rPr lang="en-US" i="1"/>
                          </m:ctrlPr>
                        </m:dPr>
                        <m:e>
                          <m:r>
                            <a:rPr lang="en-US" i="1"/>
                            <m:t>1</m:t>
                          </m:r>
                          <m:r>
                            <a:rPr lang="en-US" i="1"/>
                            <m:t>−</m:t>
                          </m:r>
                          <m:r>
                            <a:rPr lang="en-US" i="1"/>
                            <m:t>𝑠</m:t>
                          </m:r>
                        </m:e>
                      </m:d>
                      <m:d>
                        <m:dPr>
                          <m:ctrlPr>
                            <a:rPr lang="en-US" i="1"/>
                          </m:ctrlPr>
                        </m:dPr>
                        <m:e>
                          <m:f>
                            <m:fPr>
                              <m:ctrlPr>
                                <a:rPr lang="en-US" i="1"/>
                              </m:ctrlPr>
                            </m:fPr>
                            <m:num>
                              <m:sSub>
                                <m:sSubPr>
                                  <m:ctrlPr>
                                    <a:rPr lang="en-US" i="1"/>
                                  </m:ctrlPr>
                                </m:sSubPr>
                                <m:e>
                                  <m:r>
                                    <a:rPr lang="en-US" i="1"/>
                                    <m:t>𝑝</m:t>
                                  </m:r>
                                </m:e>
                                <m:sub>
                                  <m:r>
                                    <a:rPr lang="en-US" i="1"/>
                                    <m:t>1</m:t>
                                  </m:r>
                                </m:sub>
                              </m:sSub>
                            </m:num>
                            <m:den>
                              <m:r>
                                <a:rPr lang="en-US" i="1"/>
                                <m:t>𝑀</m:t>
                              </m:r>
                            </m:den>
                          </m:f>
                          <m:r>
                            <a:rPr lang="en-US" i="1"/>
                            <m:t>+</m:t>
                          </m:r>
                          <m:f>
                            <m:fPr>
                              <m:ctrlPr>
                                <a:rPr lang="en-US" i="1"/>
                              </m:ctrlPr>
                            </m:fPr>
                            <m:num>
                              <m:sSub>
                                <m:sSubPr>
                                  <m:ctrlPr>
                                    <a:rPr lang="en-US" i="1"/>
                                  </m:ctrlPr>
                                </m:sSubPr>
                                <m:e>
                                  <m:r>
                                    <a:rPr lang="en-US" i="1"/>
                                    <m:t>𝛼</m:t>
                                  </m:r>
                                </m:e>
                                <m:sub>
                                  <m:r>
                                    <a:rPr lang="en-US" i="1"/>
                                    <m:t>2</m:t>
                                  </m:r>
                                </m:sub>
                              </m:sSub>
                              <m:sSub>
                                <m:sSubPr>
                                  <m:ctrlPr>
                                    <a:rPr lang="en-US" i="1"/>
                                  </m:ctrlPr>
                                </m:sSubPr>
                                <m:e>
                                  <m:r>
                                    <a:rPr lang="en-US" i="1"/>
                                    <m:t>𝑝</m:t>
                                  </m:r>
                                </m:e>
                                <m:sub>
                                  <m:r>
                                    <a:rPr lang="en-US" i="1"/>
                                    <m:t>2</m:t>
                                  </m:r>
                                </m:sub>
                              </m:sSub>
                            </m:num>
                            <m:den>
                              <m:r>
                                <a:rPr lang="en-US" i="1"/>
                                <m:t>𝐴</m:t>
                              </m:r>
                            </m:den>
                          </m:f>
                        </m:e>
                      </m:d>
                    </m:oMath>
                  </m:oMathPara>
                </a14:m>
                <a:endParaRPr lang="en-US" dirty="0"/>
              </a:p>
              <a:p>
                <a:endParaRPr lang="en-US" dirty="0"/>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14:m>
                  <m:oMathPara xmlns:m="http://schemas.openxmlformats.org/officeDocument/2006/math">
                    <m:oMathParaPr>
                      <m:jc m:val="centerGroup"/>
                    </m:oMathParaPr>
                    <m:oMath xmlns:m="http://schemas.openxmlformats.org/officeDocument/2006/math">
                      <m:sSub>
                        <m:sSubPr>
                          <m:ctrlPr>
                            <a:rPr lang="en-US" i="1"/>
                          </m:ctrlPr>
                        </m:sSubPr>
                        <m:e>
                          <m:r>
                            <a:rPr lang="en-US" i="1"/>
                            <m:t>𝑊</m:t>
                          </m:r>
                        </m:e>
                        <m:sub>
                          <m:r>
                            <a:rPr lang="en-US" i="1"/>
                            <m:t>1</m:t>
                          </m:r>
                        </m:sub>
                      </m:sSub>
                      <m:r>
                        <a:rPr lang="en-US" i="1"/>
                        <m:t>=</m:t>
                      </m:r>
                      <m:f>
                        <m:fPr>
                          <m:ctrlPr>
                            <a:rPr lang="en-US" i="1"/>
                          </m:ctrlPr>
                        </m:fPr>
                        <m:num>
                          <m:sSub>
                            <m:sSubPr>
                              <m:ctrlPr>
                                <a:rPr lang="en-US" i="1"/>
                              </m:ctrlPr>
                            </m:sSubPr>
                            <m:e>
                              <m:r>
                                <a:rPr lang="en-US" i="1"/>
                                <m:t>𝑝</m:t>
                              </m:r>
                            </m:e>
                            <m:sub>
                              <m:r>
                                <a:rPr lang="en-US" i="1"/>
                                <m:t>1</m:t>
                              </m:r>
                            </m:sub>
                          </m:sSub>
                        </m:num>
                        <m:den>
                          <m:r>
                            <a:rPr lang="en-US" i="1"/>
                            <m:t>𝑀</m:t>
                          </m:r>
                        </m:den>
                      </m:f>
                      <m:r>
                        <a:rPr lang="en-US" i="1"/>
                        <m:t>+</m:t>
                      </m:r>
                      <m:f>
                        <m:fPr>
                          <m:ctrlPr>
                            <a:rPr lang="en-US" i="1"/>
                          </m:ctrlPr>
                        </m:fPr>
                        <m:num>
                          <m:sSub>
                            <m:sSubPr>
                              <m:ctrlPr>
                                <a:rPr lang="en-US" i="1"/>
                              </m:ctrlPr>
                            </m:sSubPr>
                            <m:e>
                              <m:r>
                                <a:rPr lang="en-US" i="1"/>
                                <m:t>𝑝</m:t>
                              </m:r>
                            </m:e>
                            <m:sub>
                              <m:r>
                                <a:rPr lang="en-US" i="1"/>
                                <m:t>2</m:t>
                              </m:r>
                            </m:sub>
                          </m:sSub>
                        </m:num>
                        <m:den>
                          <m:r>
                            <a:rPr lang="en-US" i="1"/>
                            <m:t>𝐴</m:t>
                          </m:r>
                        </m:den>
                      </m:f>
                    </m:oMath>
                  </m:oMathPara>
                </a14:m>
                <a:endParaRPr lang="en-US" dirty="0"/>
              </a:p>
              <a:p>
                <a:endParaRPr lang="en-US" dirty="0"/>
              </a:p>
              <a:p>
                <a:endParaRPr lang="en-US" dirty="0">
                  <a:latin typeface="Calisto MT" panose="02040603050505030304" pitchFamily="18" charset="0"/>
                </a:endParaRPr>
              </a:p>
              <a:p>
                <a14:m>
                  <m:oMathPara xmlns:m="http://schemas.openxmlformats.org/officeDocument/2006/math">
                    <m:oMathParaPr>
                      <m:jc m:val="centerGroup"/>
                    </m:oMathParaPr>
                    <m:oMath xmlns:m="http://schemas.openxmlformats.org/officeDocument/2006/math">
                      <m:acc>
                        <m:accPr>
                          <m:chr m:val="̂"/>
                          <m:ctrlPr>
                            <a:rPr lang="en-US" i="1"/>
                          </m:ctrlPr>
                        </m:accPr>
                        <m:e>
                          <m:sSub>
                            <m:sSubPr>
                              <m:ctrlPr>
                                <a:rPr lang="en-US" i="1"/>
                              </m:ctrlPr>
                            </m:sSubPr>
                            <m:e>
                              <m:r>
                                <a:rPr lang="en-US" i="1"/>
                                <m:t>𝑝</m:t>
                              </m:r>
                            </m:e>
                            <m:sub>
                              <m:r>
                                <a:rPr lang="en-US" i="1"/>
                                <m:t>2</m:t>
                              </m:r>
                            </m:sub>
                          </m:sSub>
                        </m:e>
                      </m:acc>
                      <m:r>
                        <a:rPr lang="en-US" i="1"/>
                        <m:t>=</m:t>
                      </m:r>
                      <m:r>
                        <a:rPr lang="en-US" i="1"/>
                        <m:t>𝐵</m:t>
                      </m:r>
                      <m:r>
                        <a:rPr lang="en-US" i="1"/>
                        <m:t>(</m:t>
                      </m:r>
                      <m:r>
                        <a:rPr lang="en-US" i="1"/>
                        <m:t>1</m:t>
                      </m:r>
                      <m:r>
                        <a:rPr lang="en-US" i="1"/>
                        <m:t>+</m:t>
                      </m:r>
                      <m:r>
                        <a:rPr lang="en-US" i="1"/>
                        <m:t>𝐶</m:t>
                      </m:r>
                      <m:acc>
                        <m:accPr>
                          <m:chr m:val="̂"/>
                          <m:ctrlPr>
                            <a:rPr lang="en-US" i="1"/>
                          </m:ctrlPr>
                        </m:accPr>
                        <m:e>
                          <m:sSub>
                            <m:sSubPr>
                              <m:ctrlPr>
                                <a:rPr lang="en-US" i="1"/>
                              </m:ctrlPr>
                            </m:sSubPr>
                            <m:e>
                              <m:r>
                                <a:rPr lang="en-US" i="1"/>
                                <m:t>𝑡</m:t>
                              </m:r>
                            </m:e>
                            <m:sub>
                              <m:r>
                                <a:rPr lang="en-US" i="1"/>
                                <m:t>2</m:t>
                              </m:r>
                            </m:sub>
                          </m:sSub>
                        </m:e>
                      </m:acc>
                      <m:r>
                        <a:rPr lang="en-US" i="1"/>
                        <m:t>)</m:t>
                      </m:r>
                    </m:oMath>
                  </m:oMathPara>
                </a14:m>
                <a:endParaRPr lang="en-US" dirty="0"/>
              </a:p>
              <a:p>
                <a:pPr/>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pPr/>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dirty="0"/>
              </a:p>
              <a:p>
                <a:endParaRPr lang="en-US" dirty="0"/>
              </a:p>
              <a:p>
                <a:br>
                  <a:rPr lang="en-US" dirty="0"/>
                </a:br>
                <a:endParaRPr lang="en-US" dirty="0"/>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fa-IR" sz="1800" dirty="0">
                  <a:effectLst/>
                  <a:latin typeface="Calisto MT" panose="02040603050505030304" pitchFamily="18" charset="0"/>
                  <a:ea typeface="Calibri" panose="020F0502020204030204" pitchFamily="34" charset="0"/>
                  <a:cs typeface="Arial" panose="020B0604020202020204" pitchFamily="34" charset="0"/>
                </a:endParaRPr>
              </a:p>
              <a:p>
                <a:endParaRPr lang="en-US" dirty="0"/>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dirty="0"/>
              </a:p>
            </p:txBody>
          </p:sp>
        </mc:Choice>
        <mc:Fallback>
          <p:sp>
            <p:nvSpPr>
              <p:cNvPr id="5" name="Text Placeholder 4">
                <a:extLst>
                  <a:ext uri="{FF2B5EF4-FFF2-40B4-BE49-F238E27FC236}">
                    <a16:creationId xmlns:a16="http://schemas.microsoft.com/office/drawing/2014/main" id="{6C908FEF-F42E-4D83-8D47-7109647EF65D}"/>
                  </a:ext>
                </a:extLst>
              </p:cNvPr>
              <p:cNvSpPr>
                <a:spLocks noGrp="1" noRot="1" noChangeAspect="1" noMove="1" noResize="1" noEditPoints="1" noAdjustHandles="1" noChangeArrowheads="1" noChangeShapeType="1" noTextEdit="1"/>
              </p:cNvSpPr>
              <p:nvPr>
                <p:ph type="body" sz="quarter" idx="28"/>
              </p:nvPr>
            </p:nvSpPr>
            <p:spPr>
              <a:xfrm>
                <a:off x="877824" y="3328416"/>
                <a:ext cx="9957816" cy="2926080"/>
              </a:xfrm>
              <a:blipFill>
                <a:blip r:embed="rId2"/>
                <a:stretch>
                  <a:fillRect t="-208"/>
                </a:stretch>
              </a:blipFill>
            </p:spPr>
            <p:txBody>
              <a:bodyPr/>
              <a:lstStyle/>
              <a:p>
                <a:r>
                  <a:rPr lang="en-US">
                    <a:noFill/>
                  </a:rPr>
                  <a:t> </a:t>
                </a:r>
              </a:p>
            </p:txBody>
          </p:sp>
        </mc:Fallback>
      </mc:AlternateContent>
      <p:sp>
        <p:nvSpPr>
          <p:cNvPr id="16" name="Footer Placeholder 15">
            <a:extLst>
              <a:ext uri="{FF2B5EF4-FFF2-40B4-BE49-F238E27FC236}">
                <a16:creationId xmlns:a16="http://schemas.microsoft.com/office/drawing/2014/main" id="{A392F975-6AC1-488D-8F32-B1DD73B55505}"/>
              </a:ext>
            </a:extLst>
          </p:cNvPr>
          <p:cNvSpPr>
            <a:spLocks noGrp="1"/>
          </p:cNvSpPr>
          <p:nvPr>
            <p:ph type="ftr" sz="quarter" idx="29"/>
          </p:nvPr>
        </p:nvSpPr>
        <p:spPr/>
        <p:txBody>
          <a:bodyPr/>
          <a:lstStyle/>
          <a:p>
            <a:r>
              <a:rPr lang="en-US"/>
              <a:t>course title</a:t>
            </a:r>
            <a:endParaRPr lang="en-US" dirty="0"/>
          </a:p>
        </p:txBody>
      </p:sp>
      <p:sp>
        <p:nvSpPr>
          <p:cNvPr id="17" name="Slide Number Placeholder 16">
            <a:extLst>
              <a:ext uri="{FF2B5EF4-FFF2-40B4-BE49-F238E27FC236}">
                <a16:creationId xmlns:a16="http://schemas.microsoft.com/office/drawing/2014/main" id="{7D3C2147-BF26-43B8-BB00-6854E338AD46}"/>
              </a:ext>
            </a:extLst>
          </p:cNvPr>
          <p:cNvSpPr>
            <a:spLocks noGrp="1"/>
          </p:cNvSpPr>
          <p:nvPr>
            <p:ph type="sldNum" sz="quarter" idx="30"/>
          </p:nvPr>
        </p:nvSpPr>
        <p:spPr/>
        <p:txBody>
          <a:bodyPr/>
          <a:lstStyle/>
          <a:p>
            <a:fld id="{8058A7CE-F400-7B46-9E16-10D36E8C32FD}" type="slidenum">
              <a:rPr lang="en-US" smtClean="0"/>
              <a:pPr/>
              <a:t>68</a:t>
            </a:fld>
            <a:endParaRPr lang="en-US" dirty="0"/>
          </a:p>
        </p:txBody>
      </p:sp>
    </p:spTree>
    <p:extLst>
      <p:ext uri="{BB962C8B-B14F-4D97-AF65-F5344CB8AC3E}">
        <p14:creationId xmlns:p14="http://schemas.microsoft.com/office/powerpoint/2010/main" val="10500849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8DD96B7-BCA7-40ED-959B-3E6CC699785B}"/>
              </a:ext>
            </a:extLst>
          </p:cNvPr>
          <p:cNvSpPr>
            <a:spLocks noGrp="1"/>
          </p:cNvSpPr>
          <p:nvPr>
            <p:ph type="ftr" sz="quarter" idx="10"/>
          </p:nvPr>
        </p:nvSpPr>
        <p:spPr/>
        <p:txBody>
          <a:bodyPr/>
          <a:lstStyle/>
          <a:p>
            <a:r>
              <a:rPr lang="en-US"/>
              <a:t>course title</a:t>
            </a:r>
            <a:endParaRPr lang="en-US" dirty="0"/>
          </a:p>
        </p:txBody>
      </p:sp>
      <p:sp>
        <p:nvSpPr>
          <p:cNvPr id="3" name="Slide Number Placeholder 2">
            <a:extLst>
              <a:ext uri="{FF2B5EF4-FFF2-40B4-BE49-F238E27FC236}">
                <a16:creationId xmlns:a16="http://schemas.microsoft.com/office/drawing/2014/main" id="{1DFB94CF-A24A-4534-BCA1-DFEC3C66AB3B}"/>
              </a:ext>
            </a:extLst>
          </p:cNvPr>
          <p:cNvSpPr>
            <a:spLocks noGrp="1"/>
          </p:cNvSpPr>
          <p:nvPr>
            <p:ph type="sldNum" sz="quarter" idx="11"/>
          </p:nvPr>
        </p:nvSpPr>
        <p:spPr/>
        <p:txBody>
          <a:bodyPr/>
          <a:lstStyle/>
          <a:p>
            <a:fld id="{8058A7CE-F400-7B46-9E16-10D36E8C32FD}" type="slidenum">
              <a:rPr lang="en-US" smtClean="0"/>
              <a:pPr/>
              <a:t>69</a:t>
            </a:fld>
            <a:endParaRPr lang="en-US" dirty="0"/>
          </a:p>
        </p:txBody>
      </p:sp>
      <p:pic>
        <p:nvPicPr>
          <p:cNvPr id="4" name="Picture 3">
            <a:extLst>
              <a:ext uri="{FF2B5EF4-FFF2-40B4-BE49-F238E27FC236}">
                <a16:creationId xmlns:a16="http://schemas.microsoft.com/office/drawing/2014/main" id="{94825E2B-6863-4995-A433-ACDA2F2537CF}"/>
              </a:ext>
            </a:extLst>
          </p:cNvPr>
          <p:cNvPicPr>
            <a:picLocks noChangeAspect="1"/>
          </p:cNvPicPr>
          <p:nvPr/>
        </p:nvPicPr>
        <p:blipFill rotWithShape="1">
          <a:blip r:embed="rId2">
            <a:extLst>
              <a:ext uri="{28A0092B-C50C-407E-A947-70E740481C1C}">
                <a14:useLocalDpi xmlns:a14="http://schemas.microsoft.com/office/drawing/2010/main" val="0"/>
              </a:ext>
            </a:extLst>
          </a:blip>
          <a:srcRect b="29105"/>
          <a:stretch/>
        </p:blipFill>
        <p:spPr>
          <a:xfrm>
            <a:off x="4594892" y="671050"/>
            <a:ext cx="3002216" cy="5515899"/>
          </a:xfrm>
          <a:prstGeom prst="rect">
            <a:avLst/>
          </a:prstGeom>
        </p:spPr>
      </p:pic>
    </p:spTree>
    <p:extLst>
      <p:ext uri="{BB962C8B-B14F-4D97-AF65-F5344CB8AC3E}">
        <p14:creationId xmlns:p14="http://schemas.microsoft.com/office/powerpoint/2010/main" val="3949377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98498-BABD-4DE0-A173-C53CBFFB0C4A}"/>
              </a:ext>
            </a:extLst>
          </p:cNvPr>
          <p:cNvSpPr>
            <a:spLocks noGrp="1"/>
          </p:cNvSpPr>
          <p:nvPr>
            <p:ph type="title"/>
          </p:nvPr>
        </p:nvSpPr>
        <p:spPr/>
        <p:txBody>
          <a:bodyPr/>
          <a:lstStyle/>
          <a:p>
            <a:r>
              <a:rPr lang="en-US" sz="4000" dirty="0"/>
              <a:t>Darwin’s</a:t>
            </a:r>
            <a:br>
              <a:rPr lang="en-US" sz="4000" dirty="0"/>
            </a:br>
            <a:r>
              <a:rPr lang="en-US" sz="4000" dirty="0"/>
              <a:t>Sexual Selection</a:t>
            </a:r>
          </a:p>
        </p:txBody>
      </p:sp>
      <p:sp>
        <p:nvSpPr>
          <p:cNvPr id="3" name="Footer Placeholder 2">
            <a:extLst>
              <a:ext uri="{FF2B5EF4-FFF2-40B4-BE49-F238E27FC236}">
                <a16:creationId xmlns:a16="http://schemas.microsoft.com/office/drawing/2014/main" id="{9E879E12-9E6D-4982-859B-9B5E2A73A7A4}"/>
              </a:ext>
            </a:extLst>
          </p:cNvPr>
          <p:cNvSpPr>
            <a:spLocks noGrp="1"/>
          </p:cNvSpPr>
          <p:nvPr>
            <p:ph type="ftr" sz="quarter" idx="11"/>
          </p:nvPr>
        </p:nvSpPr>
        <p:spPr/>
        <p:txBody>
          <a:bodyPr/>
          <a:lstStyle/>
          <a:p>
            <a:r>
              <a:rPr lang="en-US"/>
              <a:t>course title</a:t>
            </a:r>
            <a:endParaRPr lang="en-US" dirty="0"/>
          </a:p>
        </p:txBody>
      </p:sp>
      <p:sp>
        <p:nvSpPr>
          <p:cNvPr id="6" name="Slide Number Placeholder 5">
            <a:extLst>
              <a:ext uri="{FF2B5EF4-FFF2-40B4-BE49-F238E27FC236}">
                <a16:creationId xmlns:a16="http://schemas.microsoft.com/office/drawing/2014/main" id="{6F4FBEB8-100B-4B9E-AAA1-E7FACFC23185}"/>
              </a:ext>
            </a:extLst>
          </p:cNvPr>
          <p:cNvSpPr>
            <a:spLocks noGrp="1"/>
          </p:cNvSpPr>
          <p:nvPr>
            <p:ph type="sldNum" sz="quarter" idx="12"/>
          </p:nvPr>
        </p:nvSpPr>
        <p:spPr/>
        <p:txBody>
          <a:bodyPr/>
          <a:lstStyle/>
          <a:p>
            <a:fld id="{8058A7CE-F400-7B46-9E16-10D36E8C32FD}" type="slidenum">
              <a:rPr lang="en-US" smtClean="0"/>
              <a:pPr/>
              <a:t>7</a:t>
            </a:fld>
            <a:endParaRPr lang="en-US" dirty="0"/>
          </a:p>
        </p:txBody>
      </p:sp>
      <p:sp>
        <p:nvSpPr>
          <p:cNvPr id="7" name="TextBox 6">
            <a:extLst>
              <a:ext uri="{FF2B5EF4-FFF2-40B4-BE49-F238E27FC236}">
                <a16:creationId xmlns:a16="http://schemas.microsoft.com/office/drawing/2014/main" id="{5CCAE4E0-2F14-4EEC-8C99-50A2F143D828}"/>
              </a:ext>
            </a:extLst>
          </p:cNvPr>
          <p:cNvSpPr txBox="1"/>
          <p:nvPr/>
        </p:nvSpPr>
        <p:spPr>
          <a:xfrm>
            <a:off x="6568440" y="1936510"/>
            <a:ext cx="4863727" cy="2308324"/>
          </a:xfrm>
          <a:prstGeom prst="rect">
            <a:avLst/>
          </a:prstGeom>
          <a:noFill/>
        </p:spPr>
        <p:txBody>
          <a:bodyPr wrap="square" rtlCol="0">
            <a:spAutoFit/>
          </a:bodyPr>
          <a:lstStyle/>
          <a:p>
            <a:r>
              <a:rPr lang="en-US" dirty="0">
                <a:solidFill>
                  <a:schemeClr val="bg1"/>
                </a:solidFill>
              </a:rPr>
              <a:t>“When we behold two males fighting for the possession of the female, or several male birds displaying their gorgeous plumage, and performing strange antics before an assembled body of females, we cannot doubt that, though led by instinct, they know what they are about, and consciously exert their mental and bodily powers.”</a:t>
            </a:r>
          </a:p>
        </p:txBody>
      </p:sp>
    </p:spTree>
    <p:extLst>
      <p:ext uri="{BB962C8B-B14F-4D97-AF65-F5344CB8AC3E}">
        <p14:creationId xmlns:p14="http://schemas.microsoft.com/office/powerpoint/2010/main" val="30913350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EEC9411-82B3-4F5E-B639-8267CF01DB2B}"/>
              </a:ext>
            </a:extLst>
          </p:cNvPr>
          <p:cNvSpPr>
            <a:spLocks noGrp="1"/>
          </p:cNvSpPr>
          <p:nvPr>
            <p:ph type="pic" sz="quarter" idx="12"/>
          </p:nvPr>
        </p:nvSpPr>
        <p:spPr/>
      </p:sp>
      <p:sp>
        <p:nvSpPr>
          <p:cNvPr id="3" name="Title 2">
            <a:extLst>
              <a:ext uri="{FF2B5EF4-FFF2-40B4-BE49-F238E27FC236}">
                <a16:creationId xmlns:a16="http://schemas.microsoft.com/office/drawing/2014/main" id="{3EA3F2DB-EF6D-4CDF-8109-EF3FAF5729C5}"/>
              </a:ext>
            </a:extLst>
          </p:cNvPr>
          <p:cNvSpPr>
            <a:spLocks noGrp="1"/>
          </p:cNvSpPr>
          <p:nvPr>
            <p:ph type="title"/>
          </p:nvPr>
        </p:nvSpPr>
        <p:spPr/>
        <p:txBody>
          <a:bodyPr/>
          <a:lstStyle/>
          <a:p>
            <a:r>
              <a:rPr lang="en-US" sz="3600" dirty="0"/>
              <a:t>Kirkpatrick 1982’s Model</a:t>
            </a:r>
          </a:p>
        </p:txBody>
      </p:sp>
      <mc:AlternateContent xmlns:mc="http://schemas.openxmlformats.org/markup-compatibility/2006">
        <mc:Choice xmlns:a14="http://schemas.microsoft.com/office/drawing/2010/main" Requires="a14">
          <p:sp>
            <p:nvSpPr>
              <p:cNvPr id="5" name="Text Placeholder 4">
                <a:extLst>
                  <a:ext uri="{FF2B5EF4-FFF2-40B4-BE49-F238E27FC236}">
                    <a16:creationId xmlns:a16="http://schemas.microsoft.com/office/drawing/2014/main" id="{6C908FEF-F42E-4D83-8D47-7109647EF65D}"/>
                  </a:ext>
                </a:extLst>
              </p:cNvPr>
              <p:cNvSpPr>
                <a:spLocks noGrp="1"/>
              </p:cNvSpPr>
              <p:nvPr>
                <p:ph type="body" sz="quarter" idx="28"/>
              </p:nvPr>
            </p:nvSpPr>
            <p:spPr>
              <a:xfrm>
                <a:off x="877824" y="3328416"/>
                <a:ext cx="9957816" cy="2926080"/>
              </a:xfrm>
            </p:spPr>
            <p:txBody>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𝐷</m:t>
                      </m:r>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𝐷</m:t>
                      </m:r>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𝐷</m:t>
                      </m:r>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4</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𝐷</m:t>
                      </m:r>
                    </m:oMath>
                  </m:oMathPara>
                </a14:m>
                <a:endParaRPr lang="en-US" dirty="0"/>
              </a:p>
              <a:p>
                <a:endParaRPr lang="en-US" dirty="0"/>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1</m:t>
                          </m:r>
                        </m:sub>
                        <m:sup>
                          <m:r>
                            <a:rPr lang="en-US" i="1">
                              <a:latin typeface="Cambria Math" panose="02040503050406030204" pitchFamily="18" charset="0"/>
                            </a:rPr>
                            <m:t>′</m:t>
                          </m:r>
                        </m:sup>
                      </m:sSub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𝑀</m:t>
                      </m:r>
                      <m:r>
                        <a:rPr lang="en-US" i="1">
                          <a:latin typeface="Cambria Math" panose="02040503050406030204" pitchFamily="18" charset="0"/>
                        </a:rPr>
                        <m:t> </m:t>
                      </m:r>
                    </m:oMath>
                  </m:oMathPara>
                </a14:m>
                <a:endParaRPr lang="en-US" dirty="0"/>
              </a:p>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2</m:t>
                          </m:r>
                        </m:sub>
                        <m:sup>
                          <m:r>
                            <a:rPr lang="en-US" i="1">
                              <a:latin typeface="Cambria Math" panose="02040503050406030204" pitchFamily="18" charset="0"/>
                            </a:rPr>
                            <m:t>′</m:t>
                          </m:r>
                        </m:sup>
                      </m:sSub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𝑀</m:t>
                      </m:r>
                      <m:r>
                        <a:rPr lang="en-US" i="1">
                          <a:latin typeface="Cambria Math" panose="02040503050406030204" pitchFamily="18" charset="0"/>
                        </a:rPr>
                        <m:t> </m:t>
                      </m:r>
                    </m:oMath>
                  </m:oMathPara>
                </a14:m>
                <a:endParaRPr lang="en-US" dirty="0"/>
              </a:p>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3</m:t>
                          </m:r>
                        </m:sub>
                        <m:sup>
                          <m:r>
                            <a:rPr lang="en-US" i="1">
                              <a:latin typeface="Cambria Math" panose="02040503050406030204" pitchFamily="18" charset="0"/>
                            </a:rPr>
                            <m:t>′</m:t>
                          </m:r>
                        </m:sup>
                      </m:sSubSup>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r>
                        <a:rPr lang="en-US" i="1">
                          <a:latin typeface="Cambria Math" panose="02040503050406030204" pitchFamily="18" charset="0"/>
                        </a:rPr>
                        <m:t>/</m:t>
                      </m:r>
                      <m:r>
                        <a:rPr lang="en-US" i="1">
                          <a:latin typeface="Cambria Math" panose="02040503050406030204" pitchFamily="18" charset="0"/>
                        </a:rPr>
                        <m:t>𝑀</m:t>
                      </m:r>
                      <m:r>
                        <a:rPr lang="en-US" i="1">
                          <a:latin typeface="Cambria Math" panose="02040503050406030204" pitchFamily="18" charset="0"/>
                        </a:rPr>
                        <m:t> </m:t>
                      </m:r>
                    </m:oMath>
                  </m:oMathPara>
                </a14:m>
                <a:endParaRPr lang="en-US" dirty="0"/>
              </a:p>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4</m:t>
                          </m:r>
                        </m:sub>
                        <m:sup>
                          <m:r>
                            <a:rPr lang="en-US" i="1">
                              <a:latin typeface="Cambria Math" panose="02040503050406030204" pitchFamily="18" charset="0"/>
                            </a:rPr>
                            <m:t>′</m:t>
                          </m:r>
                        </m:sup>
                      </m:sSubSup>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4</m:t>
                          </m:r>
                        </m:sub>
                      </m:sSub>
                      <m:r>
                        <a:rPr lang="en-US" i="1">
                          <a:latin typeface="Cambria Math" panose="02040503050406030204" pitchFamily="18" charset="0"/>
                        </a:rPr>
                        <m:t>/</m:t>
                      </m:r>
                      <m:r>
                        <a:rPr lang="en-US" i="1">
                          <a:latin typeface="Cambria Math" panose="02040503050406030204" pitchFamily="18" charset="0"/>
                        </a:rPr>
                        <m:t>𝑀</m:t>
                      </m:r>
                    </m:oMath>
                  </m:oMathPara>
                </a14:m>
                <a:endParaRPr lang="en-US" dirty="0"/>
              </a:p>
              <a:p>
                <a:endParaRPr lang="en-US" dirty="0"/>
              </a:p>
              <a:p>
                <a:endParaRPr lang="en-US" dirty="0"/>
              </a:p>
              <a:p>
                <a:endParaRPr lang="en-US" dirty="0">
                  <a:latin typeface="Calisto MT" panose="02040603050505030304" pitchFamily="18"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dirty="0"/>
              </a:p>
              <a:p>
                <a:endParaRPr lang="en-US" dirty="0"/>
              </a:p>
              <a:p>
                <a:br>
                  <a:rPr lang="en-US" dirty="0"/>
                </a:br>
                <a:endParaRPr lang="en-US" dirty="0"/>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fa-IR" sz="1800" dirty="0">
                  <a:effectLst/>
                  <a:latin typeface="Calisto MT" panose="02040603050505030304" pitchFamily="18" charset="0"/>
                  <a:ea typeface="Calibri" panose="020F0502020204030204" pitchFamily="34" charset="0"/>
                  <a:cs typeface="Arial" panose="020B0604020202020204" pitchFamily="34" charset="0"/>
                </a:endParaRPr>
              </a:p>
              <a:p>
                <a:endParaRPr lang="en-US" dirty="0"/>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dirty="0"/>
              </a:p>
            </p:txBody>
          </p:sp>
        </mc:Choice>
        <mc:Fallback>
          <p:sp>
            <p:nvSpPr>
              <p:cNvPr id="5" name="Text Placeholder 4">
                <a:extLst>
                  <a:ext uri="{FF2B5EF4-FFF2-40B4-BE49-F238E27FC236}">
                    <a16:creationId xmlns:a16="http://schemas.microsoft.com/office/drawing/2014/main" id="{6C908FEF-F42E-4D83-8D47-7109647EF65D}"/>
                  </a:ext>
                </a:extLst>
              </p:cNvPr>
              <p:cNvSpPr>
                <a:spLocks noGrp="1" noRot="1" noChangeAspect="1" noMove="1" noResize="1" noEditPoints="1" noAdjustHandles="1" noChangeArrowheads="1" noChangeShapeType="1" noTextEdit="1"/>
              </p:cNvSpPr>
              <p:nvPr>
                <p:ph type="body" sz="quarter" idx="28"/>
              </p:nvPr>
            </p:nvSpPr>
            <p:spPr>
              <a:xfrm>
                <a:off x="877824" y="3328416"/>
                <a:ext cx="9957816" cy="2926080"/>
              </a:xfrm>
              <a:blipFill>
                <a:blip r:embed="rId2"/>
                <a:stretch>
                  <a:fillRect/>
                </a:stretch>
              </a:blipFill>
            </p:spPr>
            <p:txBody>
              <a:bodyPr/>
              <a:lstStyle/>
              <a:p>
                <a:r>
                  <a:rPr lang="en-US">
                    <a:noFill/>
                  </a:rPr>
                  <a:t> </a:t>
                </a:r>
              </a:p>
            </p:txBody>
          </p:sp>
        </mc:Fallback>
      </mc:AlternateContent>
      <p:sp>
        <p:nvSpPr>
          <p:cNvPr id="16" name="Footer Placeholder 15">
            <a:extLst>
              <a:ext uri="{FF2B5EF4-FFF2-40B4-BE49-F238E27FC236}">
                <a16:creationId xmlns:a16="http://schemas.microsoft.com/office/drawing/2014/main" id="{A392F975-6AC1-488D-8F32-B1DD73B55505}"/>
              </a:ext>
            </a:extLst>
          </p:cNvPr>
          <p:cNvSpPr>
            <a:spLocks noGrp="1"/>
          </p:cNvSpPr>
          <p:nvPr>
            <p:ph type="ftr" sz="quarter" idx="29"/>
          </p:nvPr>
        </p:nvSpPr>
        <p:spPr/>
        <p:txBody>
          <a:bodyPr/>
          <a:lstStyle/>
          <a:p>
            <a:r>
              <a:rPr lang="en-US"/>
              <a:t>course title</a:t>
            </a:r>
            <a:endParaRPr lang="en-US" dirty="0"/>
          </a:p>
        </p:txBody>
      </p:sp>
      <p:sp>
        <p:nvSpPr>
          <p:cNvPr id="17" name="Slide Number Placeholder 16">
            <a:extLst>
              <a:ext uri="{FF2B5EF4-FFF2-40B4-BE49-F238E27FC236}">
                <a16:creationId xmlns:a16="http://schemas.microsoft.com/office/drawing/2014/main" id="{7D3C2147-BF26-43B8-BB00-6854E338AD46}"/>
              </a:ext>
            </a:extLst>
          </p:cNvPr>
          <p:cNvSpPr>
            <a:spLocks noGrp="1"/>
          </p:cNvSpPr>
          <p:nvPr>
            <p:ph type="sldNum" sz="quarter" idx="30"/>
          </p:nvPr>
        </p:nvSpPr>
        <p:spPr/>
        <p:txBody>
          <a:bodyPr/>
          <a:lstStyle/>
          <a:p>
            <a:fld id="{8058A7CE-F400-7B46-9E16-10D36E8C32FD}" type="slidenum">
              <a:rPr lang="en-US" smtClean="0"/>
              <a:pPr/>
              <a:t>70</a:t>
            </a:fld>
            <a:endParaRPr lang="en-US" dirty="0"/>
          </a:p>
        </p:txBody>
      </p:sp>
    </p:spTree>
    <p:extLst>
      <p:ext uri="{BB962C8B-B14F-4D97-AF65-F5344CB8AC3E}">
        <p14:creationId xmlns:p14="http://schemas.microsoft.com/office/powerpoint/2010/main" val="12802830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43716DB-082E-42F7-92E1-C1B5A1F8719A}"/>
              </a:ext>
            </a:extLst>
          </p:cNvPr>
          <p:cNvSpPr>
            <a:spLocks noGrp="1"/>
          </p:cNvSpPr>
          <p:nvPr>
            <p:ph type="ftr" sz="quarter" idx="10"/>
          </p:nvPr>
        </p:nvSpPr>
        <p:spPr/>
        <p:txBody>
          <a:bodyPr/>
          <a:lstStyle/>
          <a:p>
            <a:r>
              <a:rPr lang="en-US"/>
              <a:t>course title</a:t>
            </a:r>
            <a:endParaRPr lang="en-US" dirty="0"/>
          </a:p>
        </p:txBody>
      </p:sp>
      <p:sp>
        <p:nvSpPr>
          <p:cNvPr id="3" name="Slide Number Placeholder 2">
            <a:extLst>
              <a:ext uri="{FF2B5EF4-FFF2-40B4-BE49-F238E27FC236}">
                <a16:creationId xmlns:a16="http://schemas.microsoft.com/office/drawing/2014/main" id="{56F4BBAB-3E96-4D68-9B24-AF6577A4CE9E}"/>
              </a:ext>
            </a:extLst>
          </p:cNvPr>
          <p:cNvSpPr>
            <a:spLocks noGrp="1"/>
          </p:cNvSpPr>
          <p:nvPr>
            <p:ph type="sldNum" sz="quarter" idx="11"/>
          </p:nvPr>
        </p:nvSpPr>
        <p:spPr/>
        <p:txBody>
          <a:bodyPr/>
          <a:lstStyle/>
          <a:p>
            <a:fld id="{8058A7CE-F400-7B46-9E16-10D36E8C32FD}" type="slidenum">
              <a:rPr lang="en-US" smtClean="0"/>
              <a:pPr/>
              <a:t>71</a:t>
            </a:fld>
            <a:endParaRPr lang="en-US" dirty="0"/>
          </a:p>
        </p:txBody>
      </p:sp>
      <p:pic>
        <p:nvPicPr>
          <p:cNvPr id="4" name="Picture 3">
            <a:extLst>
              <a:ext uri="{FF2B5EF4-FFF2-40B4-BE49-F238E27FC236}">
                <a16:creationId xmlns:a16="http://schemas.microsoft.com/office/drawing/2014/main" id="{6D96CAA3-F3D1-48D9-B4AD-4A6C1926A63E}"/>
              </a:ext>
            </a:extLst>
          </p:cNvPr>
          <p:cNvPicPr>
            <a:picLocks noChangeAspect="1"/>
          </p:cNvPicPr>
          <p:nvPr/>
        </p:nvPicPr>
        <p:blipFill>
          <a:blip r:embed="rId2"/>
          <a:stretch>
            <a:fillRect/>
          </a:stretch>
        </p:blipFill>
        <p:spPr>
          <a:xfrm>
            <a:off x="2859370" y="1842714"/>
            <a:ext cx="6473259" cy="3172571"/>
          </a:xfrm>
          <a:prstGeom prst="rect">
            <a:avLst/>
          </a:prstGeom>
        </p:spPr>
      </p:pic>
    </p:spTree>
    <p:extLst>
      <p:ext uri="{BB962C8B-B14F-4D97-AF65-F5344CB8AC3E}">
        <p14:creationId xmlns:p14="http://schemas.microsoft.com/office/powerpoint/2010/main" val="27862862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EEC9411-82B3-4F5E-B639-8267CF01DB2B}"/>
              </a:ext>
            </a:extLst>
          </p:cNvPr>
          <p:cNvSpPr>
            <a:spLocks noGrp="1"/>
          </p:cNvSpPr>
          <p:nvPr>
            <p:ph type="pic" sz="quarter" idx="12"/>
          </p:nvPr>
        </p:nvSpPr>
        <p:spPr/>
      </p:sp>
      <p:sp>
        <p:nvSpPr>
          <p:cNvPr id="3" name="Title 2">
            <a:extLst>
              <a:ext uri="{FF2B5EF4-FFF2-40B4-BE49-F238E27FC236}">
                <a16:creationId xmlns:a16="http://schemas.microsoft.com/office/drawing/2014/main" id="{3EA3F2DB-EF6D-4CDF-8109-EF3FAF5729C5}"/>
              </a:ext>
            </a:extLst>
          </p:cNvPr>
          <p:cNvSpPr>
            <a:spLocks noGrp="1"/>
          </p:cNvSpPr>
          <p:nvPr>
            <p:ph type="title"/>
          </p:nvPr>
        </p:nvSpPr>
        <p:spPr/>
        <p:txBody>
          <a:bodyPr/>
          <a:lstStyle/>
          <a:p>
            <a:r>
              <a:rPr lang="en-US" sz="3600" dirty="0"/>
              <a:t>Kirkpatrick 1982’s Model</a:t>
            </a:r>
          </a:p>
        </p:txBody>
      </p:sp>
      <mc:AlternateContent xmlns:mc="http://schemas.openxmlformats.org/markup-compatibility/2006">
        <mc:Choice xmlns:a14="http://schemas.microsoft.com/office/drawing/2010/main" Requires="a14">
          <p:sp>
            <p:nvSpPr>
              <p:cNvPr id="5" name="Text Placeholder 4">
                <a:extLst>
                  <a:ext uri="{FF2B5EF4-FFF2-40B4-BE49-F238E27FC236}">
                    <a16:creationId xmlns:a16="http://schemas.microsoft.com/office/drawing/2014/main" id="{6C908FEF-F42E-4D83-8D47-7109647EF65D}"/>
                  </a:ext>
                </a:extLst>
              </p:cNvPr>
              <p:cNvSpPr>
                <a:spLocks noGrp="1"/>
              </p:cNvSpPr>
              <p:nvPr>
                <p:ph type="body" sz="quarter" idx="28"/>
              </p:nvPr>
            </p:nvSpPr>
            <p:spPr>
              <a:xfrm>
                <a:off x="877824" y="3328416"/>
                <a:ext cx="9957816" cy="2926080"/>
              </a:xfrm>
            </p:spPr>
            <p:txBody>
              <a:bodyPr/>
              <a:lstStyle/>
              <a:p>
                <a:pPr algn="just">
                  <a:lnSpc>
                    <a:spcPct val="107000"/>
                  </a:lnSpc>
                  <a:spcAft>
                    <a:spcPts val="800"/>
                  </a:spcAft>
                </a:pPr>
                <a14:m>
                  <m:oMathPara xmlns:m="http://schemas.openxmlformats.org/officeDocument/2006/math">
                    <m:oMathParaPr>
                      <m:jc m:val="centerGroup"/>
                    </m:oMathParaPr>
                    <m:oMath xmlns:m="http://schemas.openxmlformats.org/officeDocument/2006/math">
                      <m:sSubSup>
                        <m:sSubSupPr>
                          <m:ctrlPr>
                            <a:rPr lang="en-US" sz="1800" i="1" smtClean="0">
                              <a:effectLst/>
                              <a:latin typeface="Cambria Math" panose="02040503050406030204" pitchFamily="18" charset="0"/>
                              <a:ea typeface="Times New Roman" panose="02020603050405020304" pitchFamily="18" charset="0"/>
                              <a:cs typeface="Arial" panose="020B0604020202020204" pitchFamily="34" charset="0"/>
                            </a:rPr>
                          </m:ctrlPr>
                        </m:sSubSupPr>
                        <m:e>
                          <m:r>
                            <a:rPr lang="en-US" sz="1800" i="1">
                              <a:effectLst/>
                              <a:latin typeface="Cambria Math" panose="02040503050406030204" pitchFamily="18" charset="0"/>
                              <a:ea typeface="Times New Roman" panose="02020603050405020304" pitchFamily="18" charset="0"/>
                              <a:cs typeface="Arial" panose="020B0604020202020204" pitchFamily="34" charset="0"/>
                            </a:rPr>
                            <m:t>𝑈</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1</m:t>
                          </m:r>
                        </m:sub>
                        <m:sup>
                          <m:r>
                            <a:rPr lang="en-US" sz="1800" i="1">
                              <a:effectLst/>
                              <a:latin typeface="Cambria Math" panose="02040503050406030204" pitchFamily="18" charset="0"/>
                              <a:ea typeface="Times New Roman" panose="02020603050405020304" pitchFamily="18" charset="0"/>
                              <a:cs typeface="Arial" panose="020B0604020202020204" pitchFamily="34" charset="0"/>
                            </a:rPr>
                            <m:t>′</m:t>
                          </m:r>
                        </m:sup>
                      </m:sSubSup>
                      <m:r>
                        <a:rPr lang="en-US" sz="18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𝑈</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1</m:t>
                          </m:r>
                        </m:sub>
                      </m:sSub>
                      <m:r>
                        <a:rPr lang="en-US" sz="1800" i="1">
                          <a:effectLst/>
                          <a:latin typeface="Cambria Math" panose="02040503050406030204" pitchFamily="18" charset="0"/>
                          <a:ea typeface="Times New Roman" panose="02020603050405020304" pitchFamily="18" charset="0"/>
                          <a:cs typeface="Arial" panose="020B0604020202020204" pitchFamily="34" charset="0"/>
                        </a:rPr>
                        <m:t>/</m:t>
                      </m:r>
                      <m:sSubSup>
                        <m:sSubSup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SupPr>
                        <m:e>
                          <m:r>
                            <a:rPr lang="en-US" sz="1800" i="1">
                              <a:effectLst/>
                              <a:latin typeface="Cambria Math" panose="02040503050406030204" pitchFamily="18" charset="0"/>
                              <a:ea typeface="Times New Roman" panose="02020603050405020304" pitchFamily="18" charset="0"/>
                              <a:cs typeface="Arial" panose="020B0604020202020204" pitchFamily="34" charset="0"/>
                            </a:rPr>
                            <m:t>𝑡</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1</m:t>
                          </m:r>
                        </m:sub>
                        <m:sup>
                          <m:r>
                            <a:rPr lang="en-US" sz="1800" i="1">
                              <a:effectLst/>
                              <a:latin typeface="Cambria Math" panose="02040503050406030204" pitchFamily="18" charset="0"/>
                              <a:ea typeface="Times New Roman" panose="02020603050405020304" pitchFamily="18" charset="0"/>
                              <a:cs typeface="Arial" panose="020B0604020202020204" pitchFamily="34" charset="0"/>
                            </a:rPr>
                            <m:t>′</m:t>
                          </m:r>
                        </m:sup>
                      </m:sSubSup>
                    </m:oMath>
                  </m:oMathPara>
                </a14:m>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pPr algn="just">
                  <a:lnSpc>
                    <a:spcPct val="107000"/>
                  </a:lnSpc>
                  <a:spcAft>
                    <a:spcPts val="800"/>
                  </a:spcAft>
                </a:pPr>
                <a14:m>
                  <m:oMathPara xmlns:m="http://schemas.openxmlformats.org/officeDocument/2006/math">
                    <m:oMathParaPr>
                      <m:jc m:val="centerGroup"/>
                    </m:oMathParaPr>
                    <m:oMath xmlns:m="http://schemas.openxmlformats.org/officeDocument/2006/math">
                      <m:sSubSup>
                        <m:sSubSup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SupPr>
                        <m:e>
                          <m:r>
                            <a:rPr lang="en-US" sz="1800" i="1">
                              <a:effectLst/>
                              <a:latin typeface="Cambria Math" panose="02040503050406030204" pitchFamily="18" charset="0"/>
                              <a:ea typeface="Times New Roman" panose="02020603050405020304" pitchFamily="18" charset="0"/>
                              <a:cs typeface="Arial" panose="020B0604020202020204" pitchFamily="34" charset="0"/>
                            </a:rPr>
                            <m:t>𝑈</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2</m:t>
                          </m:r>
                        </m:sub>
                        <m:sup>
                          <m:r>
                            <a:rPr lang="en-US" sz="1800" i="1">
                              <a:effectLst/>
                              <a:latin typeface="Cambria Math" panose="02040503050406030204" pitchFamily="18" charset="0"/>
                              <a:ea typeface="Times New Roman" panose="02020603050405020304" pitchFamily="18" charset="0"/>
                              <a:cs typeface="Arial" panose="020B0604020202020204" pitchFamily="34" charset="0"/>
                            </a:rPr>
                            <m:t>′</m:t>
                          </m:r>
                        </m:sup>
                      </m:sSubSup>
                      <m:r>
                        <a:rPr lang="en-US" sz="1800" i="1">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Pr>
                        <m:e>
                          <m:r>
                            <a:rPr lang="en-US" sz="1800" i="1">
                              <a:effectLst/>
                              <a:latin typeface="Cambria Math" panose="02040503050406030204" pitchFamily="18" charset="0"/>
                              <a:ea typeface="Times New Roman" panose="02020603050405020304" pitchFamily="18" charset="0"/>
                              <a:cs typeface="Arial" panose="020B0604020202020204" pitchFamily="34" charset="0"/>
                            </a:rPr>
                            <m:t>𝑈</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2</m:t>
                          </m:r>
                        </m:sub>
                      </m:sSub>
                      <m:r>
                        <a:rPr lang="en-US" sz="1800" i="1">
                          <a:effectLst/>
                          <a:latin typeface="Cambria Math" panose="02040503050406030204" pitchFamily="18" charset="0"/>
                          <a:ea typeface="Times New Roman" panose="02020603050405020304" pitchFamily="18" charset="0"/>
                          <a:cs typeface="Arial" panose="020B0604020202020204" pitchFamily="34" charset="0"/>
                        </a:rPr>
                        <m:t>/</m:t>
                      </m:r>
                      <m:sSubSup>
                        <m:sSubSupPr>
                          <m:ctrlPr>
                            <a:rPr lang="en-US" sz="1800" i="1">
                              <a:effectLst/>
                              <a:latin typeface="Cambria Math" panose="02040503050406030204" pitchFamily="18" charset="0"/>
                              <a:ea typeface="Times New Roman" panose="02020603050405020304" pitchFamily="18" charset="0"/>
                              <a:cs typeface="Arial" panose="020B0604020202020204" pitchFamily="34" charset="0"/>
                            </a:rPr>
                          </m:ctrlPr>
                        </m:sSubSupPr>
                        <m:e>
                          <m:r>
                            <a:rPr lang="en-US" sz="1800" i="1">
                              <a:effectLst/>
                              <a:latin typeface="Cambria Math" panose="02040503050406030204" pitchFamily="18" charset="0"/>
                              <a:ea typeface="Times New Roman" panose="02020603050405020304" pitchFamily="18" charset="0"/>
                              <a:cs typeface="Arial" panose="020B0604020202020204" pitchFamily="34" charset="0"/>
                            </a:rPr>
                            <m:t>𝑡</m:t>
                          </m:r>
                        </m:e>
                        <m:sub>
                          <m:r>
                            <a:rPr lang="en-US" sz="1800" i="1">
                              <a:effectLst/>
                              <a:latin typeface="Cambria Math" panose="02040503050406030204" pitchFamily="18" charset="0"/>
                              <a:ea typeface="Times New Roman" panose="02020603050405020304" pitchFamily="18" charset="0"/>
                              <a:cs typeface="Arial" panose="020B0604020202020204" pitchFamily="34" charset="0"/>
                            </a:rPr>
                            <m:t>2</m:t>
                          </m:r>
                        </m:sub>
                        <m:sup>
                          <m:r>
                            <a:rPr lang="en-US" sz="1800" i="1">
                              <a:effectLst/>
                              <a:latin typeface="Cambria Math" panose="02040503050406030204" pitchFamily="18" charset="0"/>
                              <a:ea typeface="Times New Roman" panose="02020603050405020304" pitchFamily="18" charset="0"/>
                              <a:cs typeface="Arial" panose="020B0604020202020204" pitchFamily="34" charset="0"/>
                            </a:rPr>
                            <m:t>′</m:t>
                          </m:r>
                        </m:sup>
                      </m:sSubSup>
                    </m:oMath>
                  </m:oMathPara>
                </a14:m>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dirty="0"/>
              </a:p>
              <a:p>
                <a:endParaRPr lang="en-US" dirty="0"/>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pPr/>
                <a:endParaRPr lang="en-US" dirty="0"/>
              </a:p>
              <a:p>
                <a:endParaRPr lang="en-US" dirty="0"/>
              </a:p>
              <a:p>
                <a:endParaRPr lang="en-US" dirty="0">
                  <a:latin typeface="Calisto MT" panose="02040603050505030304" pitchFamily="18"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dirty="0"/>
              </a:p>
              <a:p>
                <a:endParaRPr lang="en-US" dirty="0"/>
              </a:p>
              <a:p>
                <a:br>
                  <a:rPr lang="en-US" dirty="0"/>
                </a:br>
                <a:endParaRPr lang="en-US" dirty="0"/>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fa-IR" sz="1800" dirty="0">
                  <a:effectLst/>
                  <a:latin typeface="Calisto MT" panose="02040603050505030304" pitchFamily="18" charset="0"/>
                  <a:ea typeface="Calibri" panose="020F0502020204030204" pitchFamily="34" charset="0"/>
                  <a:cs typeface="Arial" panose="020B0604020202020204" pitchFamily="34" charset="0"/>
                </a:endParaRPr>
              </a:p>
              <a:p>
                <a:endParaRPr lang="en-US" dirty="0"/>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dirty="0"/>
              </a:p>
            </p:txBody>
          </p:sp>
        </mc:Choice>
        <mc:Fallback>
          <p:sp>
            <p:nvSpPr>
              <p:cNvPr id="5" name="Text Placeholder 4">
                <a:extLst>
                  <a:ext uri="{FF2B5EF4-FFF2-40B4-BE49-F238E27FC236}">
                    <a16:creationId xmlns:a16="http://schemas.microsoft.com/office/drawing/2014/main" id="{6C908FEF-F42E-4D83-8D47-7109647EF65D}"/>
                  </a:ext>
                </a:extLst>
              </p:cNvPr>
              <p:cNvSpPr>
                <a:spLocks noGrp="1" noRot="1" noChangeAspect="1" noMove="1" noResize="1" noEditPoints="1" noAdjustHandles="1" noChangeArrowheads="1" noChangeShapeType="1" noTextEdit="1"/>
              </p:cNvSpPr>
              <p:nvPr>
                <p:ph type="body" sz="quarter" idx="28"/>
              </p:nvPr>
            </p:nvSpPr>
            <p:spPr>
              <a:xfrm>
                <a:off x="877824" y="3328416"/>
                <a:ext cx="9957816" cy="2926080"/>
              </a:xfrm>
              <a:blipFill>
                <a:blip r:embed="rId2"/>
                <a:stretch>
                  <a:fillRect/>
                </a:stretch>
              </a:blipFill>
            </p:spPr>
            <p:txBody>
              <a:bodyPr/>
              <a:lstStyle/>
              <a:p>
                <a:r>
                  <a:rPr lang="en-US">
                    <a:noFill/>
                  </a:rPr>
                  <a:t> </a:t>
                </a:r>
              </a:p>
            </p:txBody>
          </p:sp>
        </mc:Fallback>
      </mc:AlternateContent>
      <p:sp>
        <p:nvSpPr>
          <p:cNvPr id="16" name="Footer Placeholder 15">
            <a:extLst>
              <a:ext uri="{FF2B5EF4-FFF2-40B4-BE49-F238E27FC236}">
                <a16:creationId xmlns:a16="http://schemas.microsoft.com/office/drawing/2014/main" id="{A392F975-6AC1-488D-8F32-B1DD73B55505}"/>
              </a:ext>
            </a:extLst>
          </p:cNvPr>
          <p:cNvSpPr>
            <a:spLocks noGrp="1"/>
          </p:cNvSpPr>
          <p:nvPr>
            <p:ph type="ftr" sz="quarter" idx="29"/>
          </p:nvPr>
        </p:nvSpPr>
        <p:spPr/>
        <p:txBody>
          <a:bodyPr/>
          <a:lstStyle/>
          <a:p>
            <a:r>
              <a:rPr lang="en-US"/>
              <a:t>course title</a:t>
            </a:r>
            <a:endParaRPr lang="en-US" dirty="0"/>
          </a:p>
        </p:txBody>
      </p:sp>
      <p:sp>
        <p:nvSpPr>
          <p:cNvPr id="17" name="Slide Number Placeholder 16">
            <a:extLst>
              <a:ext uri="{FF2B5EF4-FFF2-40B4-BE49-F238E27FC236}">
                <a16:creationId xmlns:a16="http://schemas.microsoft.com/office/drawing/2014/main" id="{7D3C2147-BF26-43B8-BB00-6854E338AD46}"/>
              </a:ext>
            </a:extLst>
          </p:cNvPr>
          <p:cNvSpPr>
            <a:spLocks noGrp="1"/>
          </p:cNvSpPr>
          <p:nvPr>
            <p:ph type="sldNum" sz="quarter" idx="30"/>
          </p:nvPr>
        </p:nvSpPr>
        <p:spPr/>
        <p:txBody>
          <a:bodyPr/>
          <a:lstStyle/>
          <a:p>
            <a:fld id="{8058A7CE-F400-7B46-9E16-10D36E8C32FD}" type="slidenum">
              <a:rPr lang="en-US" smtClean="0"/>
              <a:pPr/>
              <a:t>72</a:t>
            </a:fld>
            <a:endParaRPr lang="en-US" dirty="0"/>
          </a:p>
        </p:txBody>
      </p:sp>
      <p:pic>
        <p:nvPicPr>
          <p:cNvPr id="7" name="Picture 6">
            <a:extLst>
              <a:ext uri="{FF2B5EF4-FFF2-40B4-BE49-F238E27FC236}">
                <a16:creationId xmlns:a16="http://schemas.microsoft.com/office/drawing/2014/main" id="{29F5B764-469B-4BF6-8A5F-ACC68DBD86BC}"/>
              </a:ext>
            </a:extLst>
          </p:cNvPr>
          <p:cNvPicPr>
            <a:picLocks noChangeAspect="1"/>
          </p:cNvPicPr>
          <p:nvPr/>
        </p:nvPicPr>
        <p:blipFill>
          <a:blip r:embed="rId3"/>
          <a:stretch>
            <a:fillRect/>
          </a:stretch>
        </p:blipFill>
        <p:spPr>
          <a:xfrm>
            <a:off x="4824703" y="4468328"/>
            <a:ext cx="2064370" cy="392804"/>
          </a:xfrm>
          <a:prstGeom prst="rect">
            <a:avLst/>
          </a:prstGeom>
        </p:spPr>
      </p:pic>
      <p:pic>
        <p:nvPicPr>
          <p:cNvPr id="6" name="Picture 5">
            <a:extLst>
              <a:ext uri="{FF2B5EF4-FFF2-40B4-BE49-F238E27FC236}">
                <a16:creationId xmlns:a16="http://schemas.microsoft.com/office/drawing/2014/main" id="{AE75C6EA-7A89-44ED-A234-E71DBFFBAF37}"/>
              </a:ext>
            </a:extLst>
          </p:cNvPr>
          <p:cNvPicPr>
            <a:picLocks noChangeAspect="1"/>
          </p:cNvPicPr>
          <p:nvPr/>
        </p:nvPicPr>
        <p:blipFill>
          <a:blip r:embed="rId4"/>
          <a:stretch>
            <a:fillRect/>
          </a:stretch>
        </p:blipFill>
        <p:spPr>
          <a:xfrm>
            <a:off x="3658171" y="4925299"/>
            <a:ext cx="4397121" cy="1265030"/>
          </a:xfrm>
          <a:prstGeom prst="rect">
            <a:avLst/>
          </a:prstGeom>
        </p:spPr>
      </p:pic>
    </p:spTree>
    <p:extLst>
      <p:ext uri="{BB962C8B-B14F-4D97-AF65-F5344CB8AC3E}">
        <p14:creationId xmlns:p14="http://schemas.microsoft.com/office/powerpoint/2010/main" val="36712301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EEC9411-82B3-4F5E-B639-8267CF01DB2B}"/>
              </a:ext>
            </a:extLst>
          </p:cNvPr>
          <p:cNvSpPr>
            <a:spLocks noGrp="1"/>
          </p:cNvSpPr>
          <p:nvPr>
            <p:ph type="pic" sz="quarter" idx="12"/>
          </p:nvPr>
        </p:nvSpPr>
        <p:spPr/>
      </p:sp>
      <p:sp>
        <p:nvSpPr>
          <p:cNvPr id="3" name="Title 2">
            <a:extLst>
              <a:ext uri="{FF2B5EF4-FFF2-40B4-BE49-F238E27FC236}">
                <a16:creationId xmlns:a16="http://schemas.microsoft.com/office/drawing/2014/main" id="{3EA3F2DB-EF6D-4CDF-8109-EF3FAF5729C5}"/>
              </a:ext>
            </a:extLst>
          </p:cNvPr>
          <p:cNvSpPr>
            <a:spLocks noGrp="1"/>
          </p:cNvSpPr>
          <p:nvPr>
            <p:ph type="title"/>
          </p:nvPr>
        </p:nvSpPr>
        <p:spPr/>
        <p:txBody>
          <a:bodyPr/>
          <a:lstStyle/>
          <a:p>
            <a:r>
              <a:rPr lang="en-US" sz="3600" dirty="0"/>
              <a:t>Kirkpatrick 1982’s Model</a:t>
            </a:r>
          </a:p>
        </p:txBody>
      </p:sp>
      <mc:AlternateContent xmlns:mc="http://schemas.openxmlformats.org/markup-compatibility/2006">
        <mc:Choice xmlns:a14="http://schemas.microsoft.com/office/drawing/2010/main" Requires="a14">
          <p:sp>
            <p:nvSpPr>
              <p:cNvPr id="5" name="Text Placeholder 4">
                <a:extLst>
                  <a:ext uri="{FF2B5EF4-FFF2-40B4-BE49-F238E27FC236}">
                    <a16:creationId xmlns:a16="http://schemas.microsoft.com/office/drawing/2014/main" id="{6C908FEF-F42E-4D83-8D47-7109647EF65D}"/>
                  </a:ext>
                </a:extLst>
              </p:cNvPr>
              <p:cNvSpPr>
                <a:spLocks noGrp="1"/>
              </p:cNvSpPr>
              <p:nvPr>
                <p:ph type="body" sz="quarter" idx="28"/>
              </p:nvPr>
            </p:nvSpPr>
            <p:spPr>
              <a:xfrm>
                <a:off x="877824" y="3328416"/>
                <a:ext cx="9957816" cy="2926080"/>
              </a:xfrm>
            </p:spPr>
            <p:txBody>
              <a:bodyPr/>
              <a:lstStyle/>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en-US" i="1"/>
                        <m:t>𝑃</m:t>
                      </m:r>
                      <m:r>
                        <a:rPr lang="en-US" i="1"/>
                        <m:t>₂</m:t>
                      </m:r>
                      <m:r>
                        <a:rPr lang="en-US" i="1"/>
                        <m:t> = </m:t>
                      </m:r>
                      <m:r>
                        <a:rPr lang="en-US" i="1"/>
                        <m:t>𝑋</m:t>
                      </m:r>
                      <m:r>
                        <a:rPr lang="en-US" i="1"/>
                        <m:t>₂</m:t>
                      </m:r>
                      <m:r>
                        <a:rPr lang="en-US" i="1"/>
                        <m:t> + </m:t>
                      </m:r>
                      <m:r>
                        <a:rPr lang="en-US" i="1"/>
                        <m:t>𝑋</m:t>
                      </m:r>
                      <m:r>
                        <a:rPr lang="en-US" i="1"/>
                        <m:t>₄</m:t>
                      </m:r>
                      <m:r>
                        <a:rPr lang="en-US" i="1"/>
                        <m:t> = </m:t>
                      </m:r>
                      <m:r>
                        <a:rPr lang="en-US" i="1"/>
                        <m:t>𝑡</m:t>
                      </m:r>
                      <m:r>
                        <a:rPr lang="en-US" i="1"/>
                        <m:t>₁</m:t>
                      </m:r>
                      <m:r>
                        <a:rPr lang="en-US" i="1"/>
                        <m:t>𝑝</m:t>
                      </m:r>
                      <m:r>
                        <a:rPr lang="en-US" i="1"/>
                        <m:t>₂</m:t>
                      </m:r>
                      <m:r>
                        <a:rPr lang="en-US" i="1"/>
                        <m:t> − </m:t>
                      </m:r>
                      <m:r>
                        <a:rPr lang="en-US" i="1"/>
                        <m:t>𝐷</m:t>
                      </m:r>
                      <m:r>
                        <a:rPr lang="en-US" i="1"/>
                        <m:t> + </m:t>
                      </m:r>
                      <m:r>
                        <a:rPr lang="en-US" i="1"/>
                        <m:t>𝑡</m:t>
                      </m:r>
                      <m:r>
                        <a:rPr lang="en-US" i="1"/>
                        <m:t>₂</m:t>
                      </m:r>
                      <m:r>
                        <a:rPr lang="en-US" i="1"/>
                        <m:t>𝑝</m:t>
                      </m:r>
                      <m:r>
                        <a:rPr lang="en-US" i="1"/>
                        <m:t>₂</m:t>
                      </m:r>
                      <m:r>
                        <a:rPr lang="en-US" i="1"/>
                        <m:t> + </m:t>
                      </m:r>
                      <m:r>
                        <a:rPr lang="en-US" i="1"/>
                        <m:t>𝐷</m:t>
                      </m:r>
                      <m:r>
                        <a:rPr lang="en-US" i="1"/>
                        <m:t> = </m:t>
                      </m:r>
                      <m:r>
                        <a:rPr lang="en-US" i="1"/>
                        <m:t>𝑝</m:t>
                      </m:r>
                      <m:r>
                        <a:rPr lang="en-US" i="1"/>
                        <m:t>₂</m:t>
                      </m:r>
                      <m:r>
                        <a:rPr lang="en-US" i="1"/>
                        <m:t> (</m:t>
                      </m:r>
                      <m:r>
                        <a:rPr lang="en-US" i="1"/>
                        <m:t>𝑡</m:t>
                      </m:r>
                      <m:r>
                        <a:rPr lang="en-US" i="1"/>
                        <m:t>₁</m:t>
                      </m:r>
                      <m:r>
                        <a:rPr lang="en-US" i="1"/>
                        <m:t> + </m:t>
                      </m:r>
                      <m:r>
                        <a:rPr lang="en-US" i="1"/>
                        <m:t>𝑡</m:t>
                      </m:r>
                      <m:r>
                        <a:rPr lang="en-US" i="1"/>
                        <m:t>₂</m:t>
                      </m:r>
                      <m:r>
                        <a:rPr lang="en-US" i="1"/>
                        <m:t>) = </m:t>
                      </m:r>
                      <m:r>
                        <a:rPr lang="en-US" i="1"/>
                        <m:t>𝑝</m:t>
                      </m:r>
                      <m:r>
                        <a:rPr lang="en-US" i="1"/>
                        <m:t>₂</m:t>
                      </m:r>
                    </m:oMath>
                  </m:oMathPara>
                </a14:m>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en-US" i="1"/>
                        <m:t>𝛥</m:t>
                      </m:r>
                      <m:r>
                        <a:rPr lang="en-US" i="1"/>
                        <m:t>𝑃</m:t>
                      </m:r>
                      <m:r>
                        <a:rPr lang="en-US" i="1"/>
                        <m:t>₂</m:t>
                      </m:r>
                      <m:r>
                        <a:rPr lang="en-US" i="1"/>
                        <m:t> = </m:t>
                      </m:r>
                      <m:r>
                        <a:rPr lang="en-US" i="1"/>
                        <m:t>𝛥</m:t>
                      </m:r>
                      <m:r>
                        <a:rPr lang="en-US" i="1"/>
                        <m:t> (</m:t>
                      </m:r>
                      <m:r>
                        <a:rPr lang="en-US" i="1"/>
                        <m:t>𝑋</m:t>
                      </m:r>
                      <m:r>
                        <a:rPr lang="en-US" i="1"/>
                        <m:t>₂</m:t>
                      </m:r>
                      <m:r>
                        <a:rPr lang="en-US" i="1"/>
                        <m:t> + </m:t>
                      </m:r>
                      <m:r>
                        <a:rPr lang="en-US" i="1"/>
                        <m:t>𝑋</m:t>
                      </m:r>
                      <m:r>
                        <a:rPr lang="en-US" i="1"/>
                        <m:t>₄</m:t>
                      </m:r>
                      <m:r>
                        <a:rPr lang="en-US" i="1"/>
                        <m:t>) = </m:t>
                      </m:r>
                      <m:r>
                        <a:rPr lang="en-US" i="1"/>
                        <m:t>𝛥</m:t>
                      </m:r>
                      <m:r>
                        <a:rPr lang="en-US" i="1"/>
                        <m:t>𝑋</m:t>
                      </m:r>
                      <m:r>
                        <a:rPr lang="en-US" i="1"/>
                        <m:t>₂</m:t>
                      </m:r>
                      <m:r>
                        <a:rPr lang="en-US" i="1"/>
                        <m:t> + </m:t>
                      </m:r>
                      <m:r>
                        <a:rPr lang="en-US" i="1"/>
                        <m:t>𝛥</m:t>
                      </m:r>
                      <m:r>
                        <a:rPr lang="en-US" i="1"/>
                        <m:t>𝑋</m:t>
                      </m:r>
                      <m:r>
                        <a:rPr lang="en-US" i="1"/>
                        <m:t>₄</m:t>
                      </m:r>
                    </m:oMath>
                  </m:oMathPara>
                </a14:m>
                <a:endParaRPr lang="en-US" dirty="0"/>
              </a:p>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en-US" sz="1800" i="1" smtClean="0">
                          <a:solidFill>
                            <a:srgbClr val="222222"/>
                          </a:solidFill>
                          <a:effectLst/>
                          <a:latin typeface="Cambria Math" panose="02040503050406030204" pitchFamily="18" charset="0"/>
                          <a:ea typeface="Calibri" panose="020F0502020204030204" pitchFamily="34" charset="0"/>
                          <a:cs typeface="Arial" panose="020B0604020202020204" pitchFamily="34" charset="0"/>
                        </a:rPr>
                        <m:t>𝛥</m:t>
                      </m:r>
                      <m:r>
                        <a:rPr lang="en-US" sz="1800" i="1">
                          <a:solidFill>
                            <a:srgbClr val="222222"/>
                          </a:solidFill>
                          <a:effectLst/>
                          <a:latin typeface="Cambria Math" panose="02040503050406030204" pitchFamily="18" charset="0"/>
                          <a:ea typeface="Calibri" panose="020F0502020204030204" pitchFamily="34" charset="0"/>
                          <a:cs typeface="Cambria Math" panose="02040503050406030204" pitchFamily="18" charset="0"/>
                        </a:rPr>
                        <m:t>𝑋</m:t>
                      </m:r>
                      <m:r>
                        <a:rPr lang="en-US" sz="1800" i="1">
                          <a:solidFill>
                            <a:srgbClr val="222222"/>
                          </a:solidFill>
                          <a:effectLst/>
                          <a:latin typeface="Cambria Math" panose="02040503050406030204" pitchFamily="18" charset="0"/>
                          <a:ea typeface="Calibri" panose="020F0502020204030204" pitchFamily="34" charset="0"/>
                          <a:cs typeface="Cambria Math" panose="02040503050406030204" pitchFamily="18" charset="0"/>
                        </a:rPr>
                        <m:t>₂</m:t>
                      </m:r>
                      <m:r>
                        <a:rPr lang="en-US" sz="1800" i="1">
                          <a:solidFill>
                            <a:srgbClr val="222222"/>
                          </a:solidFill>
                          <a:effectLst/>
                          <a:latin typeface="Cambria Math" panose="02040503050406030204" pitchFamily="18" charset="0"/>
                          <a:ea typeface="Calibri" panose="020F0502020204030204" pitchFamily="34" charset="0"/>
                          <a:cs typeface="Cambria Math" panose="02040503050406030204" pitchFamily="18" charset="0"/>
                        </a:rPr>
                        <m:t> ≈ </m:t>
                      </m:r>
                      <m:r>
                        <a:rPr lang="en-US" sz="1800" i="1">
                          <a:solidFill>
                            <a:srgbClr val="222222"/>
                          </a:solidFill>
                          <a:effectLst/>
                          <a:latin typeface="Cambria Math" panose="02040503050406030204" pitchFamily="18" charset="0"/>
                          <a:ea typeface="Calibri" panose="020F0502020204030204" pitchFamily="34" charset="0"/>
                          <a:cs typeface="Cambria Math" panose="02040503050406030204" pitchFamily="18" charset="0"/>
                        </a:rPr>
                        <m:t>𝑝</m:t>
                      </m:r>
                      <m:r>
                        <a:rPr lang="en-US" sz="1800" i="1">
                          <a:solidFill>
                            <a:srgbClr val="222222"/>
                          </a:solidFill>
                          <a:effectLst/>
                          <a:latin typeface="Cambria Math" panose="02040503050406030204" pitchFamily="18" charset="0"/>
                          <a:ea typeface="Calibri" panose="020F0502020204030204" pitchFamily="34" charset="0"/>
                          <a:cs typeface="Cambria Math" panose="02040503050406030204" pitchFamily="18" charset="0"/>
                        </a:rPr>
                        <m:t>₂</m:t>
                      </m:r>
                      <m:r>
                        <a:rPr lang="en-US" sz="1800" i="1">
                          <a:solidFill>
                            <a:srgbClr val="222222"/>
                          </a:solidFill>
                          <a:effectLst/>
                          <a:latin typeface="Cambria Math" panose="02040503050406030204" pitchFamily="18" charset="0"/>
                          <a:ea typeface="Calibri" panose="020F0502020204030204" pitchFamily="34" charset="0"/>
                          <a:cs typeface="Cambria Math" panose="02040503050406030204" pitchFamily="18" charset="0"/>
                        </a:rPr>
                        <m:t> </m:t>
                      </m:r>
                      <m:r>
                        <a:rPr lang="en-US" sz="1800" i="1">
                          <a:solidFill>
                            <a:srgbClr val="222222"/>
                          </a:solidFill>
                          <a:effectLst/>
                          <a:latin typeface="Cambria Math" panose="02040503050406030204" pitchFamily="18" charset="0"/>
                          <a:ea typeface="Calibri" panose="020F0502020204030204" pitchFamily="34" charset="0"/>
                          <a:cs typeface="Arial" panose="020B0604020202020204" pitchFamily="34" charset="0"/>
                        </a:rPr>
                        <m:t>𝛥</m:t>
                      </m:r>
                      <m:r>
                        <a:rPr lang="en-US" sz="1800" i="1">
                          <a:solidFill>
                            <a:srgbClr val="222222"/>
                          </a:solidFill>
                          <a:effectLst/>
                          <a:latin typeface="Cambria Math" panose="02040503050406030204" pitchFamily="18" charset="0"/>
                          <a:ea typeface="Calibri" panose="020F0502020204030204" pitchFamily="34" charset="0"/>
                          <a:cs typeface="Cambria Math" panose="02040503050406030204" pitchFamily="18" charset="0"/>
                        </a:rPr>
                        <m:t>𝑡</m:t>
                      </m:r>
                      <m:r>
                        <a:rPr lang="en-US" sz="1800" i="1">
                          <a:solidFill>
                            <a:srgbClr val="222222"/>
                          </a:solidFill>
                          <a:effectLst/>
                          <a:latin typeface="Cambria Math" panose="02040503050406030204" pitchFamily="18" charset="0"/>
                          <a:ea typeface="Calibri" panose="020F0502020204030204" pitchFamily="34" charset="0"/>
                          <a:cs typeface="Cambria Math" panose="02040503050406030204" pitchFamily="18" charset="0"/>
                        </a:rPr>
                        <m:t>₁</m:t>
                      </m:r>
                      <m:r>
                        <a:rPr lang="en-US" sz="1800" i="1">
                          <a:solidFill>
                            <a:srgbClr val="222222"/>
                          </a:solidFill>
                          <a:effectLst/>
                          <a:latin typeface="Cambria Math" panose="02040503050406030204" pitchFamily="18" charset="0"/>
                          <a:ea typeface="Calibri" panose="020F0502020204030204" pitchFamily="34" charset="0"/>
                          <a:cs typeface="Cambria Math" panose="02040503050406030204" pitchFamily="18" charset="0"/>
                        </a:rPr>
                        <m:t> − </m:t>
                      </m:r>
                      <m:r>
                        <a:rPr lang="en-US" sz="1800" i="1">
                          <a:solidFill>
                            <a:srgbClr val="222222"/>
                          </a:solidFill>
                          <a:effectLst/>
                          <a:latin typeface="Cambria Math" panose="02040503050406030204" pitchFamily="18" charset="0"/>
                          <a:ea typeface="Calibri" panose="020F0502020204030204" pitchFamily="34" charset="0"/>
                          <a:cs typeface="Arial" panose="020B0604020202020204" pitchFamily="34" charset="0"/>
                        </a:rPr>
                        <m:t>𝛥</m:t>
                      </m:r>
                      <m:r>
                        <a:rPr lang="en-US" sz="1800" i="1">
                          <a:solidFill>
                            <a:srgbClr val="222222"/>
                          </a:solidFill>
                          <a:effectLst/>
                          <a:latin typeface="Cambria Math" panose="02040503050406030204" pitchFamily="18" charset="0"/>
                          <a:ea typeface="Calibri" panose="020F0502020204030204" pitchFamily="34" charset="0"/>
                          <a:cs typeface="Cambria Math" panose="02040503050406030204" pitchFamily="18" charset="0"/>
                        </a:rPr>
                        <m:t>𝑋</m:t>
                      </m:r>
                      <m:r>
                        <a:rPr lang="en-US" sz="1800" i="1">
                          <a:solidFill>
                            <a:srgbClr val="222222"/>
                          </a:solidFill>
                          <a:effectLst/>
                          <a:latin typeface="Cambria Math" panose="02040503050406030204" pitchFamily="18" charset="0"/>
                          <a:ea typeface="Calibri" panose="020F0502020204030204" pitchFamily="34" charset="0"/>
                          <a:cs typeface="Cambria Math" panose="02040503050406030204" pitchFamily="18" charset="0"/>
                        </a:rPr>
                        <m:t>₄</m:t>
                      </m:r>
                      <m:r>
                        <a:rPr lang="en-US" sz="1800" i="1">
                          <a:solidFill>
                            <a:srgbClr val="222222"/>
                          </a:solidFill>
                          <a:effectLst/>
                          <a:latin typeface="Cambria Math" panose="02040503050406030204" pitchFamily="18" charset="0"/>
                          <a:ea typeface="Calibri" panose="020F0502020204030204" pitchFamily="34" charset="0"/>
                          <a:cs typeface="Cambria Math" panose="02040503050406030204" pitchFamily="18" charset="0"/>
                        </a:rPr>
                        <m:t> ≈ </m:t>
                      </m:r>
                      <m:r>
                        <a:rPr lang="en-US" sz="1800" i="1">
                          <a:solidFill>
                            <a:srgbClr val="222222"/>
                          </a:solidFill>
                          <a:effectLst/>
                          <a:latin typeface="Cambria Math" panose="02040503050406030204" pitchFamily="18" charset="0"/>
                          <a:ea typeface="Calibri" panose="020F0502020204030204" pitchFamily="34" charset="0"/>
                          <a:cs typeface="Cambria Math" panose="02040503050406030204" pitchFamily="18" charset="0"/>
                        </a:rPr>
                        <m:t>𝑝</m:t>
                      </m:r>
                      <m:r>
                        <a:rPr lang="en-US" sz="1800" i="1">
                          <a:solidFill>
                            <a:srgbClr val="222222"/>
                          </a:solidFill>
                          <a:effectLst/>
                          <a:latin typeface="Cambria Math" panose="02040503050406030204" pitchFamily="18" charset="0"/>
                          <a:ea typeface="Calibri" panose="020F0502020204030204" pitchFamily="34" charset="0"/>
                          <a:cs typeface="Cambria Math" panose="02040503050406030204" pitchFamily="18" charset="0"/>
                        </a:rPr>
                        <m:t>₂</m:t>
                      </m:r>
                      <m:r>
                        <a:rPr lang="en-US" sz="1800" i="1">
                          <a:solidFill>
                            <a:srgbClr val="222222"/>
                          </a:solidFill>
                          <a:effectLst/>
                          <a:latin typeface="Cambria Math" panose="02040503050406030204" pitchFamily="18" charset="0"/>
                          <a:ea typeface="Calibri" panose="020F0502020204030204" pitchFamily="34" charset="0"/>
                          <a:cs typeface="Cambria Math" panose="02040503050406030204" pitchFamily="18" charset="0"/>
                        </a:rPr>
                        <m:t> </m:t>
                      </m:r>
                      <m:r>
                        <a:rPr lang="en-US" sz="1800" i="1">
                          <a:solidFill>
                            <a:srgbClr val="222222"/>
                          </a:solidFill>
                          <a:effectLst/>
                          <a:latin typeface="Cambria Math" panose="02040503050406030204" pitchFamily="18" charset="0"/>
                          <a:ea typeface="Calibri" panose="020F0502020204030204" pitchFamily="34" charset="0"/>
                          <a:cs typeface="Arial" panose="020B0604020202020204" pitchFamily="34" charset="0"/>
                        </a:rPr>
                        <m:t>𝛥</m:t>
                      </m:r>
                      <m:r>
                        <a:rPr lang="en-US" sz="1800" i="1">
                          <a:solidFill>
                            <a:srgbClr val="222222"/>
                          </a:solidFill>
                          <a:effectLst/>
                          <a:latin typeface="Cambria Math" panose="02040503050406030204" pitchFamily="18" charset="0"/>
                          <a:ea typeface="Calibri" panose="020F0502020204030204" pitchFamily="34" charset="0"/>
                          <a:cs typeface="Cambria Math" panose="02040503050406030204" pitchFamily="18" charset="0"/>
                        </a:rPr>
                        <m:t>𝑡</m:t>
                      </m:r>
                      <m:r>
                        <a:rPr lang="en-US" sz="1800" i="1">
                          <a:solidFill>
                            <a:srgbClr val="222222"/>
                          </a:solidFill>
                          <a:effectLst/>
                          <a:latin typeface="Cambria Math" panose="02040503050406030204" pitchFamily="18" charset="0"/>
                          <a:ea typeface="Calibri" panose="020F0502020204030204" pitchFamily="34" charset="0"/>
                          <a:cs typeface="Cambria Math" panose="02040503050406030204" pitchFamily="18" charset="0"/>
                        </a:rPr>
                        <m:t>₂</m:t>
                      </m:r>
                    </m:oMath>
                  </m:oMathPara>
                </a14:m>
                <a:endParaRPr lang="en-US" dirty="0"/>
              </a:p>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en-US" sz="1800" i="1" smtClean="0">
                          <a:solidFill>
                            <a:srgbClr val="222222"/>
                          </a:solidFill>
                          <a:effectLst/>
                          <a:latin typeface="Cambria Math" panose="02040503050406030204" pitchFamily="18" charset="0"/>
                          <a:ea typeface="Calibri" panose="020F0502020204030204" pitchFamily="34" charset="0"/>
                          <a:cs typeface="Arial" panose="020B0604020202020204" pitchFamily="34" charset="0"/>
                        </a:rPr>
                        <m:t>𝛥</m:t>
                      </m:r>
                      <m:r>
                        <a:rPr lang="en-US" sz="1800" i="1">
                          <a:solidFill>
                            <a:srgbClr val="222222"/>
                          </a:solidFill>
                          <a:effectLst/>
                          <a:latin typeface="Cambria Math" panose="02040503050406030204" pitchFamily="18" charset="0"/>
                          <a:ea typeface="Calibri" panose="020F0502020204030204" pitchFamily="34" charset="0"/>
                          <a:cs typeface="Cambria Math" panose="02040503050406030204" pitchFamily="18" charset="0"/>
                        </a:rPr>
                        <m:t>𝑃</m:t>
                      </m:r>
                      <m:r>
                        <a:rPr lang="en-US" sz="1800" i="1">
                          <a:solidFill>
                            <a:srgbClr val="222222"/>
                          </a:solidFill>
                          <a:effectLst/>
                          <a:latin typeface="Cambria Math" panose="02040503050406030204" pitchFamily="18" charset="0"/>
                          <a:ea typeface="Calibri" panose="020F0502020204030204" pitchFamily="34" charset="0"/>
                          <a:cs typeface="Cambria Math" panose="02040503050406030204" pitchFamily="18" charset="0"/>
                        </a:rPr>
                        <m:t>₂</m:t>
                      </m:r>
                      <m:r>
                        <a:rPr lang="en-US" sz="1800" i="1">
                          <a:solidFill>
                            <a:srgbClr val="222222"/>
                          </a:solidFill>
                          <a:effectLst/>
                          <a:latin typeface="Cambria Math" panose="02040503050406030204" pitchFamily="18" charset="0"/>
                          <a:ea typeface="Calibri" panose="020F0502020204030204" pitchFamily="34" charset="0"/>
                          <a:cs typeface="Arial" panose="020B0604020202020204" pitchFamily="34" charset="0"/>
                        </a:rPr>
                        <m:t> ≈ </m:t>
                      </m:r>
                      <m:r>
                        <a:rPr lang="en-US" sz="1800" i="1">
                          <a:solidFill>
                            <a:srgbClr val="222222"/>
                          </a:solidFill>
                          <a:effectLst/>
                          <a:latin typeface="Cambria Math" panose="02040503050406030204" pitchFamily="18" charset="0"/>
                          <a:ea typeface="Calibri" panose="020F0502020204030204" pitchFamily="34" charset="0"/>
                          <a:cs typeface="Cambria Math" panose="02040503050406030204" pitchFamily="18" charset="0"/>
                        </a:rPr>
                        <m:t>𝑝</m:t>
                      </m:r>
                      <m:r>
                        <a:rPr lang="en-US" sz="1800" i="1">
                          <a:solidFill>
                            <a:srgbClr val="222222"/>
                          </a:solidFill>
                          <a:effectLst/>
                          <a:latin typeface="Cambria Math" panose="02040503050406030204" pitchFamily="18" charset="0"/>
                          <a:ea typeface="Calibri" panose="020F0502020204030204" pitchFamily="34" charset="0"/>
                          <a:cs typeface="Cambria Math" panose="02040503050406030204" pitchFamily="18" charset="0"/>
                        </a:rPr>
                        <m:t>₂</m:t>
                      </m:r>
                      <m:r>
                        <a:rPr lang="en-US" sz="1800" i="1">
                          <a:solidFill>
                            <a:srgbClr val="222222"/>
                          </a:solidFill>
                          <a:effectLst/>
                          <a:latin typeface="Cambria Math" panose="02040503050406030204" pitchFamily="18" charset="0"/>
                          <a:ea typeface="Calibri" panose="020F0502020204030204" pitchFamily="34" charset="0"/>
                          <a:cs typeface="Arial" panose="020B0604020202020204" pitchFamily="34" charset="0"/>
                        </a:rPr>
                        <m:t> </m:t>
                      </m:r>
                      <m:r>
                        <a:rPr lang="en-US" sz="1800" i="1">
                          <a:solidFill>
                            <a:srgbClr val="222222"/>
                          </a:solidFill>
                          <a:effectLst/>
                          <a:latin typeface="Cambria Math" panose="02040503050406030204" pitchFamily="18" charset="0"/>
                          <a:ea typeface="Calibri" panose="020F0502020204030204" pitchFamily="34" charset="0"/>
                          <a:cs typeface="Arial" panose="020B0604020202020204" pitchFamily="34" charset="0"/>
                        </a:rPr>
                        <m:t>𝛥</m:t>
                      </m:r>
                      <m:r>
                        <a:rPr lang="en-US" sz="1800" i="1">
                          <a:solidFill>
                            <a:srgbClr val="222222"/>
                          </a:solidFill>
                          <a:effectLst/>
                          <a:latin typeface="Cambria Math" panose="02040503050406030204" pitchFamily="18" charset="0"/>
                          <a:ea typeface="Calibri" panose="020F0502020204030204" pitchFamily="34" charset="0"/>
                          <a:cs typeface="Cambria Math" panose="02040503050406030204" pitchFamily="18" charset="0"/>
                        </a:rPr>
                        <m:t>𝑡</m:t>
                      </m:r>
                      <m:r>
                        <a:rPr lang="en-US" sz="1800" i="1">
                          <a:solidFill>
                            <a:srgbClr val="222222"/>
                          </a:solidFill>
                          <a:effectLst/>
                          <a:latin typeface="Cambria Math" panose="02040503050406030204" pitchFamily="18" charset="0"/>
                          <a:ea typeface="Calibri" panose="020F0502020204030204" pitchFamily="34" charset="0"/>
                          <a:cs typeface="Cambria Math" panose="02040503050406030204" pitchFamily="18" charset="0"/>
                        </a:rPr>
                        <m:t>₁</m:t>
                      </m:r>
                      <m:r>
                        <a:rPr lang="en-US" sz="1800" i="1">
                          <a:solidFill>
                            <a:srgbClr val="222222"/>
                          </a:solidFill>
                          <a:effectLst/>
                          <a:latin typeface="Cambria Math" panose="02040503050406030204" pitchFamily="18" charset="0"/>
                          <a:ea typeface="Calibri" panose="020F0502020204030204" pitchFamily="34" charset="0"/>
                          <a:cs typeface="Arial" panose="020B0604020202020204" pitchFamily="34" charset="0"/>
                        </a:rPr>
                        <m:t> + </m:t>
                      </m:r>
                      <m:r>
                        <a:rPr lang="en-US" sz="1800" i="1">
                          <a:solidFill>
                            <a:srgbClr val="222222"/>
                          </a:solidFill>
                          <a:effectLst/>
                          <a:latin typeface="Cambria Math" panose="02040503050406030204" pitchFamily="18" charset="0"/>
                          <a:ea typeface="Calibri" panose="020F0502020204030204" pitchFamily="34" charset="0"/>
                          <a:cs typeface="Cambria Math" panose="02040503050406030204" pitchFamily="18" charset="0"/>
                        </a:rPr>
                        <m:t>𝑝</m:t>
                      </m:r>
                      <m:r>
                        <a:rPr lang="en-US" sz="1800" i="1">
                          <a:solidFill>
                            <a:srgbClr val="222222"/>
                          </a:solidFill>
                          <a:effectLst/>
                          <a:latin typeface="Cambria Math" panose="02040503050406030204" pitchFamily="18" charset="0"/>
                          <a:ea typeface="Calibri" panose="020F0502020204030204" pitchFamily="34" charset="0"/>
                          <a:cs typeface="Cambria Math" panose="02040503050406030204" pitchFamily="18" charset="0"/>
                        </a:rPr>
                        <m:t>₂</m:t>
                      </m:r>
                      <m:r>
                        <a:rPr lang="en-US" sz="1800" i="1">
                          <a:solidFill>
                            <a:srgbClr val="222222"/>
                          </a:solidFill>
                          <a:effectLst/>
                          <a:latin typeface="Cambria Math" panose="02040503050406030204" pitchFamily="18" charset="0"/>
                          <a:ea typeface="Calibri" panose="020F0502020204030204" pitchFamily="34" charset="0"/>
                          <a:cs typeface="Arial" panose="020B0604020202020204" pitchFamily="34" charset="0"/>
                        </a:rPr>
                        <m:t> </m:t>
                      </m:r>
                      <m:r>
                        <a:rPr lang="en-US" sz="1800" i="1">
                          <a:solidFill>
                            <a:srgbClr val="222222"/>
                          </a:solidFill>
                          <a:effectLst/>
                          <a:latin typeface="Cambria Math" panose="02040503050406030204" pitchFamily="18" charset="0"/>
                          <a:ea typeface="Calibri" panose="020F0502020204030204" pitchFamily="34" charset="0"/>
                          <a:cs typeface="Arial" panose="020B0604020202020204" pitchFamily="34" charset="0"/>
                        </a:rPr>
                        <m:t>𝛥</m:t>
                      </m:r>
                      <m:r>
                        <a:rPr lang="en-US" sz="1800" i="1">
                          <a:solidFill>
                            <a:srgbClr val="222222"/>
                          </a:solidFill>
                          <a:effectLst/>
                          <a:latin typeface="Cambria Math" panose="02040503050406030204" pitchFamily="18" charset="0"/>
                          <a:ea typeface="Calibri" panose="020F0502020204030204" pitchFamily="34" charset="0"/>
                          <a:cs typeface="Cambria Math" panose="02040503050406030204" pitchFamily="18" charset="0"/>
                        </a:rPr>
                        <m:t>𝑡</m:t>
                      </m:r>
                      <m:r>
                        <a:rPr lang="en-US" sz="1800" i="1">
                          <a:solidFill>
                            <a:srgbClr val="222222"/>
                          </a:solidFill>
                          <a:effectLst/>
                          <a:latin typeface="Cambria Math" panose="02040503050406030204" pitchFamily="18" charset="0"/>
                          <a:ea typeface="Calibri" panose="020F0502020204030204" pitchFamily="34" charset="0"/>
                          <a:cs typeface="Cambria Math" panose="02040503050406030204" pitchFamily="18" charset="0"/>
                        </a:rPr>
                        <m:t>₂</m:t>
                      </m:r>
                    </m:oMath>
                  </m:oMathPara>
                </a14:m>
                <a:endParaRPr lang="en-US" dirty="0"/>
              </a:p>
              <a:p>
                <a14:m>
                  <m:oMathPara xmlns:m="http://schemas.openxmlformats.org/officeDocument/2006/math">
                    <m:oMathParaPr>
                      <m:jc m:val="centerGroup"/>
                    </m:oMathParaPr>
                    <m:oMath xmlns:m="http://schemas.openxmlformats.org/officeDocument/2006/math">
                      <m:r>
                        <a:rPr lang="en-US" sz="1800" i="1" smtClean="0">
                          <a:solidFill>
                            <a:srgbClr val="222222"/>
                          </a:solidFill>
                          <a:effectLst/>
                          <a:latin typeface="Cambria Math" panose="02040503050406030204" pitchFamily="18" charset="0"/>
                          <a:ea typeface="Calibri" panose="020F0502020204030204" pitchFamily="34" charset="0"/>
                          <a:cs typeface="Arial" panose="020B0604020202020204" pitchFamily="34" charset="0"/>
                        </a:rPr>
                        <m:t>𝛥</m:t>
                      </m:r>
                      <m:r>
                        <a:rPr lang="en-US" sz="1800" i="1">
                          <a:solidFill>
                            <a:srgbClr val="222222"/>
                          </a:solidFill>
                          <a:effectLst/>
                          <a:latin typeface="Cambria Math" panose="02040503050406030204" pitchFamily="18" charset="0"/>
                          <a:ea typeface="Calibri" panose="020F0502020204030204" pitchFamily="34" charset="0"/>
                          <a:cs typeface="Cambria Math" panose="02040503050406030204" pitchFamily="18" charset="0"/>
                        </a:rPr>
                        <m:t>𝑃</m:t>
                      </m:r>
                      <m:r>
                        <a:rPr lang="en-US" sz="1800" i="1">
                          <a:solidFill>
                            <a:srgbClr val="222222"/>
                          </a:solidFill>
                          <a:effectLst/>
                          <a:latin typeface="Cambria Math" panose="02040503050406030204" pitchFamily="18" charset="0"/>
                          <a:ea typeface="Calibri" panose="020F0502020204030204" pitchFamily="34" charset="0"/>
                          <a:cs typeface="Cambria Math" panose="02040503050406030204" pitchFamily="18" charset="0"/>
                        </a:rPr>
                        <m:t>₂</m:t>
                      </m:r>
                      <m:r>
                        <a:rPr lang="en-US" sz="1800" i="1">
                          <a:solidFill>
                            <a:srgbClr val="222222"/>
                          </a:solidFill>
                          <a:effectLst/>
                          <a:latin typeface="Cambria Math" panose="02040503050406030204" pitchFamily="18" charset="0"/>
                          <a:ea typeface="Calibri" panose="020F0502020204030204" pitchFamily="34" charset="0"/>
                          <a:cs typeface="Arial" panose="020B0604020202020204" pitchFamily="34" charset="0"/>
                        </a:rPr>
                        <m:t> ≈ </m:t>
                      </m:r>
                      <m:r>
                        <a:rPr lang="en-US" sz="1800" i="1">
                          <a:solidFill>
                            <a:srgbClr val="222222"/>
                          </a:solidFill>
                          <a:effectLst/>
                          <a:latin typeface="Cambria Math" panose="02040503050406030204" pitchFamily="18" charset="0"/>
                          <a:ea typeface="Calibri" panose="020F0502020204030204" pitchFamily="34" charset="0"/>
                          <a:cs typeface="Cambria Math" panose="02040503050406030204" pitchFamily="18" charset="0"/>
                        </a:rPr>
                        <m:t>𝑝</m:t>
                      </m:r>
                      <m:r>
                        <a:rPr lang="en-US" sz="1800" i="1">
                          <a:solidFill>
                            <a:srgbClr val="222222"/>
                          </a:solidFill>
                          <a:effectLst/>
                          <a:latin typeface="Cambria Math" panose="02040503050406030204" pitchFamily="18" charset="0"/>
                          <a:ea typeface="Calibri" panose="020F0502020204030204" pitchFamily="34" charset="0"/>
                          <a:cs typeface="Cambria Math" panose="02040503050406030204" pitchFamily="18" charset="0"/>
                        </a:rPr>
                        <m:t>₂</m:t>
                      </m:r>
                      <m:r>
                        <a:rPr lang="en-US" sz="1800" i="1">
                          <a:solidFill>
                            <a:srgbClr val="222222"/>
                          </a:solidFill>
                          <a:effectLst/>
                          <a:latin typeface="Cambria Math" panose="02040503050406030204" pitchFamily="18" charset="0"/>
                          <a:ea typeface="Calibri" panose="020F0502020204030204" pitchFamily="34" charset="0"/>
                          <a:cs typeface="Arial" panose="020B0604020202020204" pitchFamily="34" charset="0"/>
                        </a:rPr>
                        <m:t> (−</m:t>
                      </m:r>
                      <m:r>
                        <a:rPr lang="en-US" sz="1800" i="1">
                          <a:solidFill>
                            <a:srgbClr val="222222"/>
                          </a:solidFill>
                          <a:effectLst/>
                          <a:latin typeface="Cambria Math" panose="02040503050406030204" pitchFamily="18" charset="0"/>
                          <a:ea typeface="Calibri" panose="020F0502020204030204" pitchFamily="34" charset="0"/>
                          <a:cs typeface="Arial" panose="020B0604020202020204" pitchFamily="34" charset="0"/>
                        </a:rPr>
                        <m:t>𝛥</m:t>
                      </m:r>
                      <m:r>
                        <a:rPr lang="en-US" sz="1800" i="1">
                          <a:solidFill>
                            <a:srgbClr val="222222"/>
                          </a:solidFill>
                          <a:effectLst/>
                          <a:latin typeface="Cambria Math" panose="02040503050406030204" pitchFamily="18" charset="0"/>
                          <a:ea typeface="Calibri" panose="020F0502020204030204" pitchFamily="34" charset="0"/>
                          <a:cs typeface="Cambria Math" panose="02040503050406030204" pitchFamily="18" charset="0"/>
                        </a:rPr>
                        <m:t>𝑡</m:t>
                      </m:r>
                      <m:r>
                        <a:rPr lang="en-US" sz="1800" i="1">
                          <a:solidFill>
                            <a:srgbClr val="222222"/>
                          </a:solidFill>
                          <a:effectLst/>
                          <a:latin typeface="Cambria Math" panose="02040503050406030204" pitchFamily="18" charset="0"/>
                          <a:ea typeface="Calibri" panose="020F0502020204030204" pitchFamily="34" charset="0"/>
                          <a:cs typeface="Cambria Math" panose="02040503050406030204" pitchFamily="18" charset="0"/>
                        </a:rPr>
                        <m:t>₂</m:t>
                      </m:r>
                      <m:r>
                        <a:rPr lang="en-US" sz="1800" i="1">
                          <a:solidFill>
                            <a:srgbClr val="222222"/>
                          </a:solidFill>
                          <a:effectLst/>
                          <a:latin typeface="Cambria Math" panose="02040503050406030204" pitchFamily="18" charset="0"/>
                          <a:ea typeface="Calibri" panose="020F0502020204030204" pitchFamily="34" charset="0"/>
                          <a:cs typeface="Arial" panose="020B0604020202020204" pitchFamily="34" charset="0"/>
                        </a:rPr>
                        <m:t>) + </m:t>
                      </m:r>
                      <m:r>
                        <a:rPr lang="en-US" sz="1800" i="1">
                          <a:solidFill>
                            <a:srgbClr val="222222"/>
                          </a:solidFill>
                          <a:effectLst/>
                          <a:latin typeface="Cambria Math" panose="02040503050406030204" pitchFamily="18" charset="0"/>
                          <a:ea typeface="Calibri" panose="020F0502020204030204" pitchFamily="34" charset="0"/>
                          <a:cs typeface="Cambria Math" panose="02040503050406030204" pitchFamily="18" charset="0"/>
                        </a:rPr>
                        <m:t>𝑝</m:t>
                      </m:r>
                      <m:r>
                        <a:rPr lang="en-US" sz="1800" i="1">
                          <a:solidFill>
                            <a:srgbClr val="222222"/>
                          </a:solidFill>
                          <a:effectLst/>
                          <a:latin typeface="Cambria Math" panose="02040503050406030204" pitchFamily="18" charset="0"/>
                          <a:ea typeface="Calibri" panose="020F0502020204030204" pitchFamily="34" charset="0"/>
                          <a:cs typeface="Cambria Math" panose="02040503050406030204" pitchFamily="18" charset="0"/>
                        </a:rPr>
                        <m:t>₂</m:t>
                      </m:r>
                      <m:r>
                        <a:rPr lang="en-US" sz="1800" i="1">
                          <a:solidFill>
                            <a:srgbClr val="222222"/>
                          </a:solidFill>
                          <a:effectLst/>
                          <a:latin typeface="Cambria Math" panose="02040503050406030204" pitchFamily="18" charset="0"/>
                          <a:ea typeface="Calibri" panose="020F0502020204030204" pitchFamily="34" charset="0"/>
                          <a:cs typeface="Arial" panose="020B0604020202020204" pitchFamily="34" charset="0"/>
                        </a:rPr>
                        <m:t> </m:t>
                      </m:r>
                      <m:r>
                        <a:rPr lang="en-US" sz="1800" i="1">
                          <a:solidFill>
                            <a:srgbClr val="222222"/>
                          </a:solidFill>
                          <a:effectLst/>
                          <a:latin typeface="Cambria Math" panose="02040503050406030204" pitchFamily="18" charset="0"/>
                          <a:ea typeface="Calibri" panose="020F0502020204030204" pitchFamily="34" charset="0"/>
                          <a:cs typeface="Arial" panose="020B0604020202020204" pitchFamily="34" charset="0"/>
                        </a:rPr>
                        <m:t>𝛥</m:t>
                      </m:r>
                      <m:r>
                        <a:rPr lang="en-US" sz="1800" i="1">
                          <a:solidFill>
                            <a:srgbClr val="222222"/>
                          </a:solidFill>
                          <a:effectLst/>
                          <a:latin typeface="Cambria Math" panose="02040503050406030204" pitchFamily="18" charset="0"/>
                          <a:ea typeface="Calibri" panose="020F0502020204030204" pitchFamily="34" charset="0"/>
                          <a:cs typeface="Cambria Math" panose="02040503050406030204" pitchFamily="18" charset="0"/>
                        </a:rPr>
                        <m:t>𝑡</m:t>
                      </m:r>
                      <m:r>
                        <a:rPr lang="en-US" sz="1800" i="1">
                          <a:solidFill>
                            <a:srgbClr val="222222"/>
                          </a:solidFill>
                          <a:effectLst/>
                          <a:latin typeface="Cambria Math" panose="02040503050406030204" pitchFamily="18" charset="0"/>
                          <a:ea typeface="Calibri" panose="020F0502020204030204" pitchFamily="34" charset="0"/>
                          <a:cs typeface="Cambria Math" panose="02040503050406030204" pitchFamily="18" charset="0"/>
                        </a:rPr>
                        <m:t>₂</m:t>
                      </m:r>
                      <m:r>
                        <a:rPr lang="en-US" sz="1800" i="1">
                          <a:solidFill>
                            <a:srgbClr val="222222"/>
                          </a:solidFill>
                          <a:effectLst/>
                          <a:latin typeface="Cambria Math" panose="02040503050406030204" pitchFamily="18" charset="0"/>
                          <a:ea typeface="Calibri" panose="020F0502020204030204" pitchFamily="34" charset="0"/>
                          <a:cs typeface="Arial" panose="020B0604020202020204" pitchFamily="34" charset="0"/>
                        </a:rPr>
                        <m:t> ≈ </m:t>
                      </m:r>
                      <m:r>
                        <a:rPr lang="en-US" sz="1800" i="1">
                          <a:solidFill>
                            <a:srgbClr val="222222"/>
                          </a:solidFill>
                          <a:effectLst/>
                          <a:latin typeface="Cambria Math" panose="02040503050406030204" pitchFamily="18" charset="0"/>
                          <a:ea typeface="Calibri" panose="020F0502020204030204" pitchFamily="34" charset="0"/>
                          <a:cs typeface="Arial" panose="020B0604020202020204" pitchFamily="34" charset="0"/>
                        </a:rPr>
                        <m:t>0</m:t>
                      </m:r>
                      <m:r>
                        <a:rPr lang="en-US" sz="1800" i="1">
                          <a:solidFill>
                            <a:srgbClr val="222222"/>
                          </a:solidFill>
                          <a:effectLst/>
                          <a:latin typeface="Cambria Math" panose="02040503050406030204" pitchFamily="18" charset="0"/>
                          <a:ea typeface="Calibri" panose="020F0502020204030204" pitchFamily="34" charset="0"/>
                          <a:cs typeface="Arial" panose="020B0604020202020204" pitchFamily="34" charset="0"/>
                        </a:rPr>
                        <m:t> </m:t>
                      </m:r>
                    </m:oMath>
                  </m:oMathPara>
                </a14:m>
                <a:endParaRPr lang="en-US" dirty="0"/>
              </a:p>
              <a:p>
                <a:endParaRPr lang="en-US" dirty="0"/>
              </a:p>
              <a:p>
                <a14:m>
                  <m:oMathPara xmlns:m="http://schemas.openxmlformats.org/officeDocument/2006/math">
                    <m:oMathParaPr>
                      <m:jc m:val="centerGroup"/>
                    </m:oMathParaPr>
                    <m:oMath xmlns:m="http://schemas.openxmlformats.org/officeDocument/2006/math">
                      <m:r>
                        <a:rPr lang="en-US" sz="1800" i="1" smtClean="0">
                          <a:solidFill>
                            <a:srgbClr val="222222"/>
                          </a:solidFill>
                          <a:effectLst/>
                          <a:latin typeface="Cambria Math" panose="02040503050406030204" pitchFamily="18" charset="0"/>
                          <a:ea typeface="Calibri" panose="020F0502020204030204" pitchFamily="34" charset="0"/>
                          <a:cs typeface="Cambria Math" panose="02040503050406030204" pitchFamily="18" charset="0"/>
                        </a:rPr>
                        <m:t>𝛥</m:t>
                      </m:r>
                      <m:sSub>
                        <m:sSubPr>
                          <m:ctrlPr>
                            <a:rPr lang="en-US" i="1">
                              <a:solidFill>
                                <a:srgbClr val="222222"/>
                              </a:solidFill>
                              <a:effectLst/>
                              <a:latin typeface="Cambria Math" panose="02040503050406030204" pitchFamily="18" charset="0"/>
                              <a:cs typeface="Cambria Math" panose="02040503050406030204" pitchFamily="18" charset="0"/>
                            </a:rPr>
                          </m:ctrlPr>
                        </m:sSubPr>
                        <m:e>
                          <m:r>
                            <a:rPr lang="en-US" sz="1800" i="1">
                              <a:solidFill>
                                <a:srgbClr val="222222"/>
                              </a:solidFill>
                              <a:effectLst/>
                              <a:latin typeface="Cambria Math" panose="02040503050406030204" pitchFamily="18" charset="0"/>
                              <a:ea typeface="Calibri" panose="020F0502020204030204" pitchFamily="34" charset="0"/>
                              <a:cs typeface="Cambria Math" panose="02040503050406030204" pitchFamily="18" charset="0"/>
                            </a:rPr>
                            <m:t>𝑃</m:t>
                          </m:r>
                        </m:e>
                        <m:sub>
                          <m:r>
                            <a:rPr lang="en-US" sz="1800" i="1">
                              <a:solidFill>
                                <a:srgbClr val="222222"/>
                              </a:solidFill>
                              <a:effectLst/>
                              <a:latin typeface="Cambria Math" panose="02040503050406030204" pitchFamily="18" charset="0"/>
                              <a:ea typeface="Calibri" panose="020F0502020204030204" pitchFamily="34" charset="0"/>
                              <a:cs typeface="Cambria Math" panose="02040503050406030204" pitchFamily="18" charset="0"/>
                            </a:rPr>
                            <m:t>2</m:t>
                          </m:r>
                        </m:sub>
                      </m:sSub>
                      <m:r>
                        <a:rPr lang="en-US" sz="1800" i="1">
                          <a:solidFill>
                            <a:srgbClr val="222222"/>
                          </a:solidFill>
                          <a:effectLst/>
                          <a:latin typeface="Cambria Math" panose="02040503050406030204" pitchFamily="18" charset="0"/>
                          <a:ea typeface="Calibri" panose="020F0502020204030204" pitchFamily="34" charset="0"/>
                          <a:cs typeface="Cambria Math" panose="02040503050406030204" pitchFamily="18" charset="0"/>
                        </a:rPr>
                        <m:t>​</m:t>
                      </m:r>
                      <m:r>
                        <a:rPr lang="en-US" sz="1800" i="1">
                          <a:solidFill>
                            <a:srgbClr val="222222"/>
                          </a:solidFill>
                          <a:effectLst/>
                          <a:latin typeface="Cambria Math" panose="02040503050406030204" pitchFamily="18" charset="0"/>
                          <a:ea typeface="Calibri" panose="020F0502020204030204" pitchFamily="34" charset="0"/>
                          <a:cs typeface="Arial" panose="020B0604020202020204" pitchFamily="34" charset="0"/>
                        </a:rPr>
                        <m:t>∝</m:t>
                      </m:r>
                      <m:r>
                        <a:rPr lang="en-US" sz="1800" i="1">
                          <a:solidFill>
                            <a:srgbClr val="222222"/>
                          </a:solidFill>
                          <a:effectLst/>
                          <a:latin typeface="Cambria Math" panose="02040503050406030204" pitchFamily="18" charset="0"/>
                          <a:ea typeface="Calibri" panose="020F0502020204030204" pitchFamily="34" charset="0"/>
                          <a:cs typeface="Cambria Math" panose="02040503050406030204" pitchFamily="18" charset="0"/>
                        </a:rPr>
                        <m:t>𝐷</m:t>
                      </m:r>
                      <m:r>
                        <a:rPr lang="en-US" sz="1800" i="1">
                          <a:solidFill>
                            <a:srgbClr val="222222"/>
                          </a:solidFill>
                          <a:effectLst/>
                          <a:latin typeface="Cambria Math" panose="02040503050406030204" pitchFamily="18" charset="0"/>
                          <a:ea typeface="Calibri" panose="020F0502020204030204" pitchFamily="34" charset="0"/>
                          <a:cs typeface="Arial" panose="020B0604020202020204" pitchFamily="34" charset="0"/>
                        </a:rPr>
                        <m:t>⋅</m:t>
                      </m:r>
                      <m:r>
                        <a:rPr lang="en-US" sz="1800" i="1">
                          <a:solidFill>
                            <a:srgbClr val="222222"/>
                          </a:solidFill>
                          <a:effectLst/>
                          <a:latin typeface="Cambria Math" panose="02040503050406030204" pitchFamily="18" charset="0"/>
                          <a:ea typeface="Calibri" panose="020F0502020204030204" pitchFamily="34" charset="0"/>
                          <a:cs typeface="Cambria Math" panose="02040503050406030204" pitchFamily="18" charset="0"/>
                        </a:rPr>
                        <m:t>𝛥</m:t>
                      </m:r>
                      <m:sSub>
                        <m:sSubPr>
                          <m:ctrlPr>
                            <a:rPr lang="en-US" i="1">
                              <a:solidFill>
                                <a:srgbClr val="222222"/>
                              </a:solidFill>
                              <a:effectLst/>
                              <a:latin typeface="Cambria Math" panose="02040503050406030204" pitchFamily="18" charset="0"/>
                              <a:cs typeface="Cambria Math" panose="02040503050406030204" pitchFamily="18" charset="0"/>
                            </a:rPr>
                          </m:ctrlPr>
                        </m:sSubPr>
                        <m:e>
                          <m:r>
                            <a:rPr lang="en-US" sz="1800" i="1">
                              <a:solidFill>
                                <a:srgbClr val="222222"/>
                              </a:solidFill>
                              <a:effectLst/>
                              <a:latin typeface="Cambria Math" panose="02040503050406030204" pitchFamily="18" charset="0"/>
                              <a:ea typeface="Calibri" panose="020F0502020204030204" pitchFamily="34" charset="0"/>
                              <a:cs typeface="Cambria Math" panose="02040503050406030204" pitchFamily="18" charset="0"/>
                            </a:rPr>
                            <m:t>𝑡</m:t>
                          </m:r>
                        </m:e>
                        <m:sub>
                          <m:r>
                            <a:rPr lang="en-US" sz="1800" i="1">
                              <a:solidFill>
                                <a:srgbClr val="222222"/>
                              </a:solidFill>
                              <a:effectLst/>
                              <a:latin typeface="Cambria Math" panose="02040503050406030204" pitchFamily="18" charset="0"/>
                              <a:ea typeface="Calibri" panose="020F0502020204030204" pitchFamily="34" charset="0"/>
                              <a:cs typeface="Cambria Math" panose="02040503050406030204" pitchFamily="18" charset="0"/>
                            </a:rPr>
                            <m:t>2</m:t>
                          </m:r>
                        </m:sub>
                      </m:sSub>
                    </m:oMath>
                  </m:oMathPara>
                </a14:m>
                <a:endParaRPr lang="en-US" dirty="0"/>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dirty="0"/>
              </a:p>
              <a:p>
                <a:endParaRPr lang="en-US" dirty="0"/>
              </a:p>
              <a:p>
                <a:endParaRPr lang="en-US" dirty="0">
                  <a:latin typeface="Calisto MT" panose="02040603050505030304" pitchFamily="18"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dirty="0"/>
              </a:p>
              <a:p>
                <a:endParaRPr lang="en-US" dirty="0"/>
              </a:p>
              <a:p>
                <a:br>
                  <a:rPr lang="en-US" dirty="0"/>
                </a:br>
                <a:endParaRPr lang="en-US" dirty="0"/>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fa-IR" sz="1800" dirty="0">
                  <a:effectLst/>
                  <a:latin typeface="Calisto MT" panose="02040603050505030304" pitchFamily="18" charset="0"/>
                  <a:ea typeface="Calibri" panose="020F0502020204030204" pitchFamily="34" charset="0"/>
                  <a:cs typeface="Arial" panose="020B0604020202020204" pitchFamily="34" charset="0"/>
                </a:endParaRPr>
              </a:p>
              <a:p>
                <a:endParaRPr lang="en-US" dirty="0"/>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dirty="0"/>
              </a:p>
            </p:txBody>
          </p:sp>
        </mc:Choice>
        <mc:Fallback>
          <p:sp>
            <p:nvSpPr>
              <p:cNvPr id="5" name="Text Placeholder 4">
                <a:extLst>
                  <a:ext uri="{FF2B5EF4-FFF2-40B4-BE49-F238E27FC236}">
                    <a16:creationId xmlns:a16="http://schemas.microsoft.com/office/drawing/2014/main" id="{6C908FEF-F42E-4D83-8D47-7109647EF65D}"/>
                  </a:ext>
                </a:extLst>
              </p:cNvPr>
              <p:cNvSpPr>
                <a:spLocks noGrp="1" noRot="1" noChangeAspect="1" noMove="1" noResize="1" noEditPoints="1" noAdjustHandles="1" noChangeArrowheads="1" noChangeShapeType="1" noTextEdit="1"/>
              </p:cNvSpPr>
              <p:nvPr>
                <p:ph type="body" sz="quarter" idx="28"/>
              </p:nvPr>
            </p:nvSpPr>
            <p:spPr>
              <a:xfrm>
                <a:off x="877824" y="3328416"/>
                <a:ext cx="9957816" cy="2926080"/>
              </a:xfrm>
              <a:blipFill>
                <a:blip r:embed="rId2"/>
                <a:stretch>
                  <a:fillRect/>
                </a:stretch>
              </a:blipFill>
            </p:spPr>
            <p:txBody>
              <a:bodyPr/>
              <a:lstStyle/>
              <a:p>
                <a:r>
                  <a:rPr lang="en-US">
                    <a:noFill/>
                  </a:rPr>
                  <a:t> </a:t>
                </a:r>
              </a:p>
            </p:txBody>
          </p:sp>
        </mc:Fallback>
      </mc:AlternateContent>
      <p:sp>
        <p:nvSpPr>
          <p:cNvPr id="16" name="Footer Placeholder 15">
            <a:extLst>
              <a:ext uri="{FF2B5EF4-FFF2-40B4-BE49-F238E27FC236}">
                <a16:creationId xmlns:a16="http://schemas.microsoft.com/office/drawing/2014/main" id="{A392F975-6AC1-488D-8F32-B1DD73B55505}"/>
              </a:ext>
            </a:extLst>
          </p:cNvPr>
          <p:cNvSpPr>
            <a:spLocks noGrp="1"/>
          </p:cNvSpPr>
          <p:nvPr>
            <p:ph type="ftr" sz="quarter" idx="29"/>
          </p:nvPr>
        </p:nvSpPr>
        <p:spPr/>
        <p:txBody>
          <a:bodyPr/>
          <a:lstStyle/>
          <a:p>
            <a:r>
              <a:rPr lang="en-US"/>
              <a:t>course title</a:t>
            </a:r>
            <a:endParaRPr lang="en-US" dirty="0"/>
          </a:p>
        </p:txBody>
      </p:sp>
      <p:sp>
        <p:nvSpPr>
          <p:cNvPr id="17" name="Slide Number Placeholder 16">
            <a:extLst>
              <a:ext uri="{FF2B5EF4-FFF2-40B4-BE49-F238E27FC236}">
                <a16:creationId xmlns:a16="http://schemas.microsoft.com/office/drawing/2014/main" id="{7D3C2147-BF26-43B8-BB00-6854E338AD46}"/>
              </a:ext>
            </a:extLst>
          </p:cNvPr>
          <p:cNvSpPr>
            <a:spLocks noGrp="1"/>
          </p:cNvSpPr>
          <p:nvPr>
            <p:ph type="sldNum" sz="quarter" idx="30"/>
          </p:nvPr>
        </p:nvSpPr>
        <p:spPr/>
        <p:txBody>
          <a:bodyPr/>
          <a:lstStyle/>
          <a:p>
            <a:fld id="{8058A7CE-F400-7B46-9E16-10D36E8C32FD}" type="slidenum">
              <a:rPr lang="en-US" smtClean="0"/>
              <a:pPr/>
              <a:t>73</a:t>
            </a:fld>
            <a:endParaRPr lang="en-US" dirty="0"/>
          </a:p>
        </p:txBody>
      </p:sp>
    </p:spTree>
    <p:extLst>
      <p:ext uri="{BB962C8B-B14F-4D97-AF65-F5344CB8AC3E}">
        <p14:creationId xmlns:p14="http://schemas.microsoft.com/office/powerpoint/2010/main" val="23008153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0407B-19F5-4A84-8A24-A10B45CAC52D}"/>
              </a:ext>
            </a:extLst>
          </p:cNvPr>
          <p:cNvSpPr>
            <a:spLocks noGrp="1"/>
          </p:cNvSpPr>
          <p:nvPr>
            <p:ph type="title"/>
          </p:nvPr>
        </p:nvSpPr>
        <p:spPr>
          <a:xfrm>
            <a:off x="877823" y="1517904"/>
            <a:ext cx="5100945" cy="1572768"/>
          </a:xfrm>
        </p:spPr>
        <p:txBody>
          <a:bodyPr/>
          <a:lstStyle/>
          <a:p>
            <a:r>
              <a:rPr lang="en-US" sz="3200" dirty="0"/>
              <a:t>Seger 1985’s Model</a:t>
            </a:r>
          </a:p>
        </p:txBody>
      </p:sp>
      <p:sp>
        <p:nvSpPr>
          <p:cNvPr id="3" name="Footer Placeholder 2">
            <a:extLst>
              <a:ext uri="{FF2B5EF4-FFF2-40B4-BE49-F238E27FC236}">
                <a16:creationId xmlns:a16="http://schemas.microsoft.com/office/drawing/2014/main" id="{D27B24C3-D572-4CB4-8A2B-452163A83A62}"/>
              </a:ext>
            </a:extLst>
          </p:cNvPr>
          <p:cNvSpPr>
            <a:spLocks noGrp="1"/>
          </p:cNvSpPr>
          <p:nvPr>
            <p:ph type="ftr" sz="quarter" idx="11"/>
          </p:nvPr>
        </p:nvSpPr>
        <p:spPr/>
        <p:txBody>
          <a:bodyPr/>
          <a:lstStyle/>
          <a:p>
            <a:r>
              <a:rPr lang="en-US"/>
              <a:t>course title</a:t>
            </a:r>
            <a:endParaRPr lang="en-US" dirty="0"/>
          </a:p>
        </p:txBody>
      </p:sp>
      <p:sp>
        <p:nvSpPr>
          <p:cNvPr id="6" name="Slide Number Placeholder 5">
            <a:extLst>
              <a:ext uri="{FF2B5EF4-FFF2-40B4-BE49-F238E27FC236}">
                <a16:creationId xmlns:a16="http://schemas.microsoft.com/office/drawing/2014/main" id="{D237E4EC-0522-4042-94F5-65C62E5D277D}"/>
              </a:ext>
            </a:extLst>
          </p:cNvPr>
          <p:cNvSpPr>
            <a:spLocks noGrp="1"/>
          </p:cNvSpPr>
          <p:nvPr>
            <p:ph type="sldNum" sz="quarter" idx="12"/>
          </p:nvPr>
        </p:nvSpPr>
        <p:spPr/>
        <p:txBody>
          <a:bodyPr/>
          <a:lstStyle/>
          <a:p>
            <a:fld id="{8058A7CE-F400-7B46-9E16-10D36E8C32FD}" type="slidenum">
              <a:rPr lang="en-US" smtClean="0"/>
              <a:pPr/>
              <a:t>74</a:t>
            </a:fld>
            <a:endParaRPr lang="en-US" dirty="0"/>
          </a:p>
        </p:txBody>
      </p:sp>
      <p:sp>
        <p:nvSpPr>
          <p:cNvPr id="4" name="AutoShape 2" descr="Ronald Fisher (February 17, 1890 — July 29, 1962), British geneticist ...">
            <a:extLst>
              <a:ext uri="{FF2B5EF4-FFF2-40B4-BE49-F238E27FC236}">
                <a16:creationId xmlns:a16="http://schemas.microsoft.com/office/drawing/2014/main" id="{B8B87C49-10EC-45C4-9554-140847BC016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556747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EEC9411-82B3-4F5E-B639-8267CF01DB2B}"/>
              </a:ext>
            </a:extLst>
          </p:cNvPr>
          <p:cNvSpPr>
            <a:spLocks noGrp="1"/>
          </p:cNvSpPr>
          <p:nvPr>
            <p:ph type="pic" sz="quarter" idx="12"/>
          </p:nvPr>
        </p:nvSpPr>
        <p:spPr/>
      </p:sp>
      <p:sp>
        <p:nvSpPr>
          <p:cNvPr id="3" name="Title 2">
            <a:extLst>
              <a:ext uri="{FF2B5EF4-FFF2-40B4-BE49-F238E27FC236}">
                <a16:creationId xmlns:a16="http://schemas.microsoft.com/office/drawing/2014/main" id="{3EA3F2DB-EF6D-4CDF-8109-EF3FAF5729C5}"/>
              </a:ext>
            </a:extLst>
          </p:cNvPr>
          <p:cNvSpPr>
            <a:spLocks noGrp="1"/>
          </p:cNvSpPr>
          <p:nvPr>
            <p:ph type="title"/>
          </p:nvPr>
        </p:nvSpPr>
        <p:spPr/>
        <p:txBody>
          <a:bodyPr/>
          <a:lstStyle/>
          <a:p>
            <a:r>
              <a:rPr lang="en-US" sz="3600" dirty="0"/>
              <a:t>Seger 1985’s Model</a:t>
            </a:r>
          </a:p>
        </p:txBody>
      </p:sp>
      <mc:AlternateContent xmlns:mc="http://schemas.openxmlformats.org/markup-compatibility/2006">
        <mc:Choice xmlns:a14="http://schemas.microsoft.com/office/drawing/2010/main" Requires="a14">
          <p:sp>
            <p:nvSpPr>
              <p:cNvPr id="5" name="Text Placeholder 4">
                <a:extLst>
                  <a:ext uri="{FF2B5EF4-FFF2-40B4-BE49-F238E27FC236}">
                    <a16:creationId xmlns:a16="http://schemas.microsoft.com/office/drawing/2014/main" id="{6C908FEF-F42E-4D83-8D47-7109647EF65D}"/>
                  </a:ext>
                </a:extLst>
              </p:cNvPr>
              <p:cNvSpPr>
                <a:spLocks noGrp="1"/>
              </p:cNvSpPr>
              <p:nvPr>
                <p:ph type="body" sz="quarter" idx="28"/>
              </p:nvPr>
            </p:nvSpPr>
            <p:spPr>
              <a:xfrm>
                <a:off x="877824" y="3328416"/>
                <a:ext cx="9957816" cy="2926080"/>
              </a:xfrm>
            </p:spPr>
            <p:txBody>
              <a:bodyPr/>
              <a:lstStyle/>
              <a:p>
                <a14:m>
                  <m:oMathPara xmlns:m="http://schemas.openxmlformats.org/officeDocument/2006/math">
                    <m:oMathParaPr>
                      <m:jc m:val="centerGroup"/>
                    </m:oMathParaPr>
                    <m:oMath xmlns:m="http://schemas.openxmlformats.org/officeDocument/2006/math">
                      <m:sSub>
                        <m:sSubPr>
                          <m:ctrlPr>
                            <a:rPr lang="en-US" i="1" smtClean="0"/>
                          </m:ctrlPr>
                        </m:sSubPr>
                        <m:e>
                          <m:r>
                            <a:rPr lang="en-US" i="1"/>
                            <m:t>𝑈</m:t>
                          </m:r>
                        </m:e>
                        <m:sub>
                          <m:r>
                            <a:rPr lang="en-US" i="1"/>
                            <m:t>2</m:t>
                          </m:r>
                        </m:sub>
                      </m:sSub>
                      <m:r>
                        <a:rPr lang="en-US" i="1"/>
                        <m:t>=</m:t>
                      </m:r>
                      <m:sSubSup>
                        <m:sSubSupPr>
                          <m:ctrlPr>
                            <a:rPr lang="en-US" i="1"/>
                          </m:ctrlPr>
                        </m:sSubSupPr>
                        <m:e>
                          <m:r>
                            <a:rPr lang="en-US" i="1"/>
                            <m:t>𝑡</m:t>
                          </m:r>
                        </m:e>
                        <m:sub>
                          <m:r>
                            <a:rPr lang="en-US" i="1"/>
                            <m:t>2</m:t>
                          </m:r>
                        </m:sub>
                        <m:sup>
                          <m:r>
                            <a:rPr lang="en-US" i="1"/>
                            <m:t>′</m:t>
                          </m:r>
                        </m:sup>
                      </m:sSubSup>
                      <m:r>
                        <a:rPr lang="en-US" i="1"/>
                        <m:t>+</m:t>
                      </m:r>
                      <m:r>
                        <a:rPr lang="en-US" i="1"/>
                        <m:t>𝑐</m:t>
                      </m:r>
                      <m:sSubSup>
                        <m:sSubSupPr>
                          <m:ctrlPr>
                            <a:rPr lang="en-US" i="1"/>
                          </m:ctrlPr>
                        </m:sSubSupPr>
                        <m:e>
                          <m:r>
                            <a:rPr lang="en-US" i="1"/>
                            <m:t>𝑡</m:t>
                          </m:r>
                        </m:e>
                        <m:sub>
                          <m:r>
                            <a:rPr lang="en-US" i="1"/>
                            <m:t>1</m:t>
                          </m:r>
                        </m:sub>
                        <m:sup>
                          <m:r>
                            <a:rPr lang="en-US" i="1"/>
                            <m:t>′</m:t>
                          </m:r>
                        </m:sup>
                      </m:sSubSup>
                      <m:sSubSup>
                        <m:sSubSupPr>
                          <m:ctrlPr>
                            <a:rPr lang="en-US" i="1"/>
                          </m:ctrlPr>
                        </m:sSubSupPr>
                        <m:e>
                          <m:r>
                            <a:rPr lang="en-US" i="1"/>
                            <m:t>𝑡</m:t>
                          </m:r>
                        </m:e>
                        <m:sub>
                          <m:r>
                            <a:rPr lang="en-US" i="1"/>
                            <m:t>2</m:t>
                          </m:r>
                        </m:sub>
                        <m:sup>
                          <m:r>
                            <a:rPr lang="en-US" i="1"/>
                            <m:t>′</m:t>
                          </m:r>
                        </m:sup>
                      </m:sSubSup>
                    </m:oMath>
                  </m:oMathPara>
                </a14:m>
                <a:endParaRPr lang="en-US" dirty="0"/>
              </a:p>
              <a:p>
                <a:endParaRPr lang="en-US" dirty="0"/>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14:m>
                  <m:oMathPara xmlns:m="http://schemas.openxmlformats.org/officeDocument/2006/math">
                    <m:oMathParaPr>
                      <m:jc m:val="centerGroup"/>
                    </m:oMathParaPr>
                    <m:oMath xmlns:m="http://schemas.openxmlformats.org/officeDocument/2006/math">
                      <m:sSub>
                        <m:sSubPr>
                          <m:ctrlPr>
                            <a:rPr lang="en-US" i="1"/>
                          </m:ctrlPr>
                        </m:sSubPr>
                        <m:e>
                          <m:r>
                            <a:rPr lang="en-US" i="1"/>
                            <m:t>𝑊</m:t>
                          </m:r>
                        </m:e>
                        <m:sub>
                          <m:r>
                            <a:rPr lang="en-US" i="1"/>
                            <m:t>2</m:t>
                          </m:r>
                        </m:sub>
                      </m:sSub>
                      <m:r>
                        <a:rPr lang="en-US" i="1"/>
                        <m:t>=</m:t>
                      </m:r>
                      <m:f>
                        <m:fPr>
                          <m:ctrlPr>
                            <a:rPr lang="en-US" i="1"/>
                          </m:ctrlPr>
                        </m:fPr>
                        <m:num>
                          <m:r>
                            <a:rPr lang="en-US" i="1"/>
                            <m:t>1</m:t>
                          </m:r>
                          <m:r>
                            <a:rPr lang="en-US" i="1"/>
                            <m:t>−</m:t>
                          </m:r>
                          <m:r>
                            <a:rPr lang="en-US" i="1"/>
                            <m:t>𝑠</m:t>
                          </m:r>
                        </m:num>
                        <m:den>
                          <m:r>
                            <a:rPr lang="en-US" i="1"/>
                            <m:t>𝑀</m:t>
                          </m:r>
                        </m:den>
                      </m:f>
                      <m:d>
                        <m:dPr>
                          <m:ctrlPr>
                            <a:rPr lang="en-US" i="1"/>
                          </m:ctrlPr>
                        </m:dPr>
                        <m:e>
                          <m:r>
                            <a:rPr lang="en-US" i="1"/>
                            <m:t>1</m:t>
                          </m:r>
                          <m:r>
                            <a:rPr lang="en-US" i="1"/>
                            <m:t>+</m:t>
                          </m:r>
                          <m:f>
                            <m:fPr>
                              <m:ctrlPr>
                                <a:rPr lang="en-US" i="1"/>
                              </m:ctrlPr>
                            </m:fPr>
                            <m:num>
                              <m:r>
                                <a:rPr lang="en-US" i="1"/>
                                <m:t>𝑐</m:t>
                              </m:r>
                              <m:sSub>
                                <m:sSubPr>
                                  <m:ctrlPr>
                                    <a:rPr lang="en-US" i="1"/>
                                  </m:ctrlPr>
                                </m:sSubPr>
                                <m:e>
                                  <m:r>
                                    <a:rPr lang="en-US" i="1"/>
                                    <m:t>𝑝</m:t>
                                  </m:r>
                                </m:e>
                                <m:sub>
                                  <m:r>
                                    <a:rPr lang="en-US" i="1"/>
                                    <m:t>2</m:t>
                                  </m:r>
                                </m:sub>
                              </m:sSub>
                              <m:d>
                                <m:dPr>
                                  <m:ctrlPr>
                                    <a:rPr lang="en-US" i="1"/>
                                  </m:ctrlPr>
                                </m:dPr>
                                <m:e>
                                  <m:r>
                                    <a:rPr lang="en-US" i="1"/>
                                    <m:t>1</m:t>
                                  </m:r>
                                  <m:r>
                                    <a:rPr lang="en-US" i="1"/>
                                    <m:t>−</m:t>
                                  </m:r>
                                  <m:sSub>
                                    <m:sSubPr>
                                      <m:ctrlPr>
                                        <a:rPr lang="en-US" i="1"/>
                                      </m:ctrlPr>
                                    </m:sSubPr>
                                    <m:e>
                                      <m:r>
                                        <a:rPr lang="en-US" i="1"/>
                                        <m:t>𝑡</m:t>
                                      </m:r>
                                    </m:e>
                                    <m:sub>
                                      <m:r>
                                        <a:rPr lang="en-US" i="1"/>
                                        <m:t>2</m:t>
                                      </m:r>
                                    </m:sub>
                                  </m:sSub>
                                </m:e>
                              </m:d>
                            </m:num>
                            <m:den>
                              <m:r>
                                <a:rPr lang="en-US" i="1"/>
                                <m:t>𝑀</m:t>
                              </m:r>
                            </m:den>
                          </m:f>
                        </m:e>
                      </m:d>
                    </m:oMath>
                  </m:oMathPara>
                </a14:m>
                <a:endParaRPr lang="en-US" dirty="0"/>
              </a:p>
              <a:p>
                <a:endParaRPr lang="en-US" dirty="0"/>
              </a:p>
              <a:p>
                <a:endParaRPr lang="en-US" dirty="0">
                  <a:latin typeface="Calisto MT" panose="02040603050505030304" pitchFamily="18" charset="0"/>
                </a:endParaRPr>
              </a:p>
              <a:p>
                <a14:m>
                  <m:oMathPara xmlns:m="http://schemas.openxmlformats.org/officeDocument/2006/math">
                    <m:oMathParaPr>
                      <m:jc m:val="centerGroup"/>
                    </m:oMathParaPr>
                    <m:oMath xmlns:m="http://schemas.openxmlformats.org/officeDocument/2006/math">
                      <m:sSub>
                        <m:sSubPr>
                          <m:ctrlPr>
                            <a:rPr lang="en-US" i="1"/>
                          </m:ctrlPr>
                        </m:sSubPr>
                        <m:e>
                          <m:r>
                            <a:rPr lang="en-US" i="1"/>
                            <m:t>𝑊</m:t>
                          </m:r>
                        </m:e>
                        <m:sub>
                          <m:r>
                            <a:rPr lang="en-US" i="1"/>
                            <m:t>1</m:t>
                          </m:r>
                        </m:sub>
                      </m:sSub>
                      <m:r>
                        <a:rPr lang="en-US" i="1"/>
                        <m:t>=</m:t>
                      </m:r>
                      <m:f>
                        <m:fPr>
                          <m:ctrlPr>
                            <a:rPr lang="en-US" i="1"/>
                          </m:ctrlPr>
                        </m:fPr>
                        <m:num>
                          <m:r>
                            <a:rPr lang="en-US" i="1"/>
                            <m:t>1</m:t>
                          </m:r>
                        </m:num>
                        <m:den>
                          <m:r>
                            <a:rPr lang="en-US" i="1"/>
                            <m:t>𝑀</m:t>
                          </m:r>
                        </m:den>
                      </m:f>
                      <m:d>
                        <m:dPr>
                          <m:ctrlPr>
                            <a:rPr lang="en-US" i="1"/>
                          </m:ctrlPr>
                        </m:dPr>
                        <m:e>
                          <m:r>
                            <a:rPr lang="en-US" i="1"/>
                            <m:t>1</m:t>
                          </m:r>
                          <m:r>
                            <a:rPr lang="en-US" i="1"/>
                            <m:t>−</m:t>
                          </m:r>
                          <m:f>
                            <m:fPr>
                              <m:ctrlPr>
                                <a:rPr lang="en-US" i="1"/>
                              </m:ctrlPr>
                            </m:fPr>
                            <m:num>
                              <m:r>
                                <a:rPr lang="en-US" i="1"/>
                                <m:t>𝑐</m:t>
                              </m:r>
                              <m:d>
                                <m:dPr>
                                  <m:ctrlPr>
                                    <a:rPr lang="en-US" i="1"/>
                                  </m:ctrlPr>
                                </m:dPr>
                                <m:e>
                                  <m:r>
                                    <a:rPr lang="en-US" i="1"/>
                                    <m:t>1</m:t>
                                  </m:r>
                                  <m:r>
                                    <a:rPr lang="en-US" i="1"/>
                                    <m:t>−</m:t>
                                  </m:r>
                                  <m:r>
                                    <a:rPr lang="en-US" i="1"/>
                                    <m:t>𝑠</m:t>
                                  </m:r>
                                </m:e>
                              </m:d>
                              <m:sSub>
                                <m:sSubPr>
                                  <m:ctrlPr>
                                    <a:rPr lang="en-US" i="1"/>
                                  </m:ctrlPr>
                                </m:sSubPr>
                                <m:e>
                                  <m:r>
                                    <a:rPr lang="en-US" i="1"/>
                                    <m:t>𝑝</m:t>
                                  </m:r>
                                </m:e>
                                <m:sub>
                                  <m:r>
                                    <a:rPr lang="en-US" i="1"/>
                                    <m:t>2</m:t>
                                  </m:r>
                                </m:sub>
                              </m:sSub>
                              <m:sSub>
                                <m:sSubPr>
                                  <m:ctrlPr>
                                    <a:rPr lang="en-US" i="1"/>
                                  </m:ctrlPr>
                                </m:sSubPr>
                                <m:e>
                                  <m:r>
                                    <a:rPr lang="en-US" i="1"/>
                                    <m:t>𝑡</m:t>
                                  </m:r>
                                </m:e>
                                <m:sub>
                                  <m:r>
                                    <a:rPr lang="en-US" i="1"/>
                                    <m:t>2</m:t>
                                  </m:r>
                                </m:sub>
                              </m:sSub>
                            </m:num>
                            <m:den>
                              <m:r>
                                <a:rPr lang="en-US" i="1"/>
                                <m:t>𝑀</m:t>
                              </m:r>
                            </m:den>
                          </m:f>
                        </m:e>
                      </m:d>
                    </m:oMath>
                  </m:oMathPara>
                </a14:m>
                <a:endParaRPr lang="en-US" dirty="0"/>
              </a:p>
              <a:p>
                <a:endParaRPr lang="en-US" dirty="0"/>
              </a:p>
              <a:p>
                <a14:m>
                  <m:oMathPara xmlns:m="http://schemas.openxmlformats.org/officeDocument/2006/math">
                    <m:oMathParaPr>
                      <m:jc m:val="centerGroup"/>
                    </m:oMathParaPr>
                    <m:oMath xmlns:m="http://schemas.openxmlformats.org/officeDocument/2006/math">
                      <m:sSub>
                        <m:sSubPr>
                          <m:ctrlPr>
                            <a:rPr lang="en-US" i="1"/>
                          </m:ctrlPr>
                        </m:sSubPr>
                        <m:e>
                          <m:r>
                            <a:rPr lang="en-US" i="1"/>
                            <m:t>𝑈</m:t>
                          </m:r>
                        </m:e>
                        <m:sub>
                          <m:r>
                            <a:rPr lang="en-US" i="1"/>
                            <m:t>2</m:t>
                          </m:r>
                        </m:sub>
                      </m:sSub>
                      <m:r>
                        <a:rPr lang="en-US" i="1"/>
                        <m:t>=</m:t>
                      </m:r>
                      <m:r>
                        <a:rPr lang="en-US" i="1"/>
                        <m:t>1</m:t>
                      </m:r>
                      <m:r>
                        <a:rPr lang="en-US" i="1"/>
                        <m:t>−</m:t>
                      </m:r>
                      <m:sSup>
                        <m:sSupPr>
                          <m:ctrlPr>
                            <a:rPr lang="en-US" i="1"/>
                          </m:ctrlPr>
                        </m:sSupPr>
                        <m:e>
                          <m:sSubSup>
                            <m:sSubSupPr>
                              <m:ctrlPr>
                                <a:rPr lang="en-US" i="1"/>
                              </m:ctrlPr>
                            </m:sSubSupPr>
                            <m:e>
                              <m:r>
                                <a:rPr lang="en-US" i="1"/>
                                <m:t>𝑡</m:t>
                              </m:r>
                            </m:e>
                            <m:sub>
                              <m:r>
                                <a:rPr lang="en-US" i="1"/>
                                <m:t>1</m:t>
                              </m:r>
                            </m:sub>
                            <m:sup>
                              <m:r>
                                <a:rPr lang="en-US" i="1"/>
                                <m:t>′</m:t>
                              </m:r>
                            </m:sup>
                          </m:sSubSup>
                        </m:e>
                        <m:sup>
                          <m:r>
                            <a:rPr lang="en-US" i="1"/>
                            <m:t>𝑁</m:t>
                          </m:r>
                        </m:sup>
                      </m:sSup>
                    </m:oMath>
                  </m:oMathPara>
                </a14:m>
                <a:endParaRPr lang="en-US" dirty="0"/>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dirty="0"/>
              </a:p>
              <a:p>
                <a:endParaRPr lang="en-US" dirty="0"/>
              </a:p>
              <a:p>
                <a:br>
                  <a:rPr lang="en-US" dirty="0"/>
                </a:br>
                <a:endParaRPr lang="en-US" dirty="0"/>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fa-IR" sz="1800" dirty="0">
                  <a:effectLst/>
                  <a:latin typeface="Calisto MT" panose="02040603050505030304" pitchFamily="18" charset="0"/>
                  <a:ea typeface="Calibri" panose="020F0502020204030204" pitchFamily="34" charset="0"/>
                  <a:cs typeface="Arial" panose="020B0604020202020204" pitchFamily="34" charset="0"/>
                </a:endParaRPr>
              </a:p>
              <a:p>
                <a:endParaRPr lang="en-US" dirty="0"/>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sz="1800" dirty="0">
                  <a:effectLst/>
                  <a:latin typeface="Calisto MT" panose="02040603050505030304" pitchFamily="18" charset="0"/>
                  <a:ea typeface="Calibri" panose="020F0502020204030204" pitchFamily="34" charset="0"/>
                  <a:cs typeface="Arial" panose="020B0604020202020204" pitchFamily="34" charset="0"/>
                </a:endParaRPr>
              </a:p>
              <a:p>
                <a:endParaRPr lang="en-US" dirty="0"/>
              </a:p>
            </p:txBody>
          </p:sp>
        </mc:Choice>
        <mc:Fallback>
          <p:sp>
            <p:nvSpPr>
              <p:cNvPr id="5" name="Text Placeholder 4">
                <a:extLst>
                  <a:ext uri="{FF2B5EF4-FFF2-40B4-BE49-F238E27FC236}">
                    <a16:creationId xmlns:a16="http://schemas.microsoft.com/office/drawing/2014/main" id="{6C908FEF-F42E-4D83-8D47-7109647EF65D}"/>
                  </a:ext>
                </a:extLst>
              </p:cNvPr>
              <p:cNvSpPr>
                <a:spLocks noGrp="1" noRot="1" noChangeAspect="1" noMove="1" noResize="1" noEditPoints="1" noAdjustHandles="1" noChangeArrowheads="1" noChangeShapeType="1" noTextEdit="1"/>
              </p:cNvSpPr>
              <p:nvPr>
                <p:ph type="body" sz="quarter" idx="28"/>
              </p:nvPr>
            </p:nvSpPr>
            <p:spPr>
              <a:xfrm>
                <a:off x="877824" y="3328416"/>
                <a:ext cx="9957816" cy="2926080"/>
              </a:xfrm>
              <a:blipFill>
                <a:blip r:embed="rId2"/>
                <a:stretch>
                  <a:fillRect b="-3750"/>
                </a:stretch>
              </a:blipFill>
            </p:spPr>
            <p:txBody>
              <a:bodyPr/>
              <a:lstStyle/>
              <a:p>
                <a:r>
                  <a:rPr lang="en-US">
                    <a:noFill/>
                  </a:rPr>
                  <a:t> </a:t>
                </a:r>
              </a:p>
            </p:txBody>
          </p:sp>
        </mc:Fallback>
      </mc:AlternateContent>
      <p:sp>
        <p:nvSpPr>
          <p:cNvPr id="16" name="Footer Placeholder 15">
            <a:extLst>
              <a:ext uri="{FF2B5EF4-FFF2-40B4-BE49-F238E27FC236}">
                <a16:creationId xmlns:a16="http://schemas.microsoft.com/office/drawing/2014/main" id="{A392F975-6AC1-488D-8F32-B1DD73B55505}"/>
              </a:ext>
            </a:extLst>
          </p:cNvPr>
          <p:cNvSpPr>
            <a:spLocks noGrp="1"/>
          </p:cNvSpPr>
          <p:nvPr>
            <p:ph type="ftr" sz="quarter" idx="29"/>
          </p:nvPr>
        </p:nvSpPr>
        <p:spPr/>
        <p:txBody>
          <a:bodyPr/>
          <a:lstStyle/>
          <a:p>
            <a:r>
              <a:rPr lang="en-US"/>
              <a:t>course title</a:t>
            </a:r>
            <a:endParaRPr lang="en-US" dirty="0"/>
          </a:p>
        </p:txBody>
      </p:sp>
      <p:sp>
        <p:nvSpPr>
          <p:cNvPr id="17" name="Slide Number Placeholder 16">
            <a:extLst>
              <a:ext uri="{FF2B5EF4-FFF2-40B4-BE49-F238E27FC236}">
                <a16:creationId xmlns:a16="http://schemas.microsoft.com/office/drawing/2014/main" id="{7D3C2147-BF26-43B8-BB00-6854E338AD46}"/>
              </a:ext>
            </a:extLst>
          </p:cNvPr>
          <p:cNvSpPr>
            <a:spLocks noGrp="1"/>
          </p:cNvSpPr>
          <p:nvPr>
            <p:ph type="sldNum" sz="quarter" idx="30"/>
          </p:nvPr>
        </p:nvSpPr>
        <p:spPr/>
        <p:txBody>
          <a:bodyPr/>
          <a:lstStyle/>
          <a:p>
            <a:fld id="{8058A7CE-F400-7B46-9E16-10D36E8C32FD}" type="slidenum">
              <a:rPr lang="en-US" smtClean="0"/>
              <a:pPr/>
              <a:t>75</a:t>
            </a:fld>
            <a:endParaRPr lang="en-US" dirty="0"/>
          </a:p>
        </p:txBody>
      </p:sp>
    </p:spTree>
    <p:extLst>
      <p:ext uri="{BB962C8B-B14F-4D97-AF65-F5344CB8AC3E}">
        <p14:creationId xmlns:p14="http://schemas.microsoft.com/office/powerpoint/2010/main" val="17415808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F7DA27B-AAA3-42B7-89C8-6F8D001E0F23}"/>
              </a:ext>
            </a:extLst>
          </p:cNvPr>
          <p:cNvSpPr>
            <a:spLocks noGrp="1"/>
          </p:cNvSpPr>
          <p:nvPr>
            <p:ph type="ftr" sz="quarter" idx="10"/>
          </p:nvPr>
        </p:nvSpPr>
        <p:spPr/>
        <p:txBody>
          <a:bodyPr/>
          <a:lstStyle/>
          <a:p>
            <a:r>
              <a:rPr lang="en-US"/>
              <a:t>course title</a:t>
            </a:r>
            <a:endParaRPr lang="en-US" dirty="0"/>
          </a:p>
        </p:txBody>
      </p:sp>
      <p:sp>
        <p:nvSpPr>
          <p:cNvPr id="3" name="Slide Number Placeholder 2">
            <a:extLst>
              <a:ext uri="{FF2B5EF4-FFF2-40B4-BE49-F238E27FC236}">
                <a16:creationId xmlns:a16="http://schemas.microsoft.com/office/drawing/2014/main" id="{F184C438-A646-477C-B28E-32713C7A90C7}"/>
              </a:ext>
            </a:extLst>
          </p:cNvPr>
          <p:cNvSpPr>
            <a:spLocks noGrp="1"/>
          </p:cNvSpPr>
          <p:nvPr>
            <p:ph type="sldNum" sz="quarter" idx="11"/>
          </p:nvPr>
        </p:nvSpPr>
        <p:spPr/>
        <p:txBody>
          <a:bodyPr/>
          <a:lstStyle/>
          <a:p>
            <a:fld id="{8058A7CE-F400-7B46-9E16-10D36E8C32FD}" type="slidenum">
              <a:rPr lang="en-US" smtClean="0"/>
              <a:pPr/>
              <a:t>76</a:t>
            </a:fld>
            <a:endParaRPr lang="en-US" dirty="0"/>
          </a:p>
        </p:txBody>
      </p:sp>
      <p:pic>
        <p:nvPicPr>
          <p:cNvPr id="4" name="Picture 3">
            <a:extLst>
              <a:ext uri="{FF2B5EF4-FFF2-40B4-BE49-F238E27FC236}">
                <a16:creationId xmlns:a16="http://schemas.microsoft.com/office/drawing/2014/main" id="{3508762A-E403-4BC2-9B70-2AAB65615DB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898"/>
          <a:stretch/>
        </p:blipFill>
        <p:spPr>
          <a:xfrm>
            <a:off x="4861817" y="1058381"/>
            <a:ext cx="2468365" cy="4741238"/>
          </a:xfrm>
          <a:prstGeom prst="rect">
            <a:avLst/>
          </a:prstGeom>
        </p:spPr>
      </p:pic>
    </p:spTree>
    <p:extLst>
      <p:ext uri="{BB962C8B-B14F-4D97-AF65-F5344CB8AC3E}">
        <p14:creationId xmlns:p14="http://schemas.microsoft.com/office/powerpoint/2010/main" val="411132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F7DA27B-AAA3-42B7-89C8-6F8D001E0F23}"/>
              </a:ext>
            </a:extLst>
          </p:cNvPr>
          <p:cNvSpPr>
            <a:spLocks noGrp="1"/>
          </p:cNvSpPr>
          <p:nvPr>
            <p:ph type="ftr" sz="quarter" idx="10"/>
          </p:nvPr>
        </p:nvSpPr>
        <p:spPr/>
        <p:txBody>
          <a:bodyPr/>
          <a:lstStyle/>
          <a:p>
            <a:r>
              <a:rPr lang="en-US"/>
              <a:t>course title</a:t>
            </a:r>
            <a:endParaRPr lang="en-US" dirty="0"/>
          </a:p>
        </p:txBody>
      </p:sp>
      <p:sp>
        <p:nvSpPr>
          <p:cNvPr id="3" name="Slide Number Placeholder 2">
            <a:extLst>
              <a:ext uri="{FF2B5EF4-FFF2-40B4-BE49-F238E27FC236}">
                <a16:creationId xmlns:a16="http://schemas.microsoft.com/office/drawing/2014/main" id="{F184C438-A646-477C-B28E-32713C7A90C7}"/>
              </a:ext>
            </a:extLst>
          </p:cNvPr>
          <p:cNvSpPr>
            <a:spLocks noGrp="1"/>
          </p:cNvSpPr>
          <p:nvPr>
            <p:ph type="sldNum" sz="quarter" idx="11"/>
          </p:nvPr>
        </p:nvSpPr>
        <p:spPr/>
        <p:txBody>
          <a:bodyPr/>
          <a:lstStyle/>
          <a:p>
            <a:fld id="{8058A7CE-F400-7B46-9E16-10D36E8C32FD}" type="slidenum">
              <a:rPr lang="en-US" smtClean="0"/>
              <a:pPr/>
              <a:t>77</a:t>
            </a:fld>
            <a:endParaRPr lang="en-US" dirty="0"/>
          </a:p>
        </p:txBody>
      </p:sp>
      <p:pic>
        <p:nvPicPr>
          <p:cNvPr id="5" name="Picture 4">
            <a:extLst>
              <a:ext uri="{FF2B5EF4-FFF2-40B4-BE49-F238E27FC236}">
                <a16:creationId xmlns:a16="http://schemas.microsoft.com/office/drawing/2014/main" id="{B278518B-550C-4A00-BAE4-A088F401F221}"/>
              </a:ext>
            </a:extLst>
          </p:cNvPr>
          <p:cNvPicPr>
            <a:picLocks noChangeAspect="1"/>
          </p:cNvPicPr>
          <p:nvPr/>
        </p:nvPicPr>
        <p:blipFill rotWithShape="1">
          <a:blip r:embed="rId2"/>
          <a:srcRect b="38260"/>
          <a:stretch/>
        </p:blipFill>
        <p:spPr>
          <a:xfrm>
            <a:off x="3149364" y="2010175"/>
            <a:ext cx="5893271" cy="2837650"/>
          </a:xfrm>
          <a:prstGeom prst="rect">
            <a:avLst/>
          </a:prstGeom>
        </p:spPr>
      </p:pic>
    </p:spTree>
    <p:extLst>
      <p:ext uri="{BB962C8B-B14F-4D97-AF65-F5344CB8AC3E}">
        <p14:creationId xmlns:p14="http://schemas.microsoft.com/office/powerpoint/2010/main" val="3680752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98498-BABD-4DE0-A173-C53CBFFB0C4A}"/>
              </a:ext>
            </a:extLst>
          </p:cNvPr>
          <p:cNvSpPr>
            <a:spLocks noGrp="1"/>
          </p:cNvSpPr>
          <p:nvPr>
            <p:ph type="title"/>
          </p:nvPr>
        </p:nvSpPr>
        <p:spPr/>
        <p:txBody>
          <a:bodyPr/>
          <a:lstStyle/>
          <a:p>
            <a:r>
              <a:rPr lang="en-US" sz="4000" dirty="0"/>
              <a:t>Darwin’s</a:t>
            </a:r>
            <a:br>
              <a:rPr lang="en-US" sz="4000" dirty="0"/>
            </a:br>
            <a:r>
              <a:rPr lang="en-US" sz="4000" dirty="0"/>
              <a:t>Sexual Selection</a:t>
            </a:r>
          </a:p>
        </p:txBody>
      </p:sp>
      <p:sp>
        <p:nvSpPr>
          <p:cNvPr id="3" name="Footer Placeholder 2">
            <a:extLst>
              <a:ext uri="{FF2B5EF4-FFF2-40B4-BE49-F238E27FC236}">
                <a16:creationId xmlns:a16="http://schemas.microsoft.com/office/drawing/2014/main" id="{9E879E12-9E6D-4982-859B-9B5E2A73A7A4}"/>
              </a:ext>
            </a:extLst>
          </p:cNvPr>
          <p:cNvSpPr>
            <a:spLocks noGrp="1"/>
          </p:cNvSpPr>
          <p:nvPr>
            <p:ph type="ftr" sz="quarter" idx="11"/>
          </p:nvPr>
        </p:nvSpPr>
        <p:spPr/>
        <p:txBody>
          <a:bodyPr/>
          <a:lstStyle/>
          <a:p>
            <a:r>
              <a:rPr lang="en-US"/>
              <a:t>course title</a:t>
            </a:r>
            <a:endParaRPr lang="en-US" dirty="0"/>
          </a:p>
        </p:txBody>
      </p:sp>
      <p:sp>
        <p:nvSpPr>
          <p:cNvPr id="6" name="Slide Number Placeholder 5">
            <a:extLst>
              <a:ext uri="{FF2B5EF4-FFF2-40B4-BE49-F238E27FC236}">
                <a16:creationId xmlns:a16="http://schemas.microsoft.com/office/drawing/2014/main" id="{6F4FBEB8-100B-4B9E-AAA1-E7FACFC23185}"/>
              </a:ext>
            </a:extLst>
          </p:cNvPr>
          <p:cNvSpPr>
            <a:spLocks noGrp="1"/>
          </p:cNvSpPr>
          <p:nvPr>
            <p:ph type="sldNum" sz="quarter" idx="12"/>
          </p:nvPr>
        </p:nvSpPr>
        <p:spPr/>
        <p:txBody>
          <a:bodyPr/>
          <a:lstStyle/>
          <a:p>
            <a:fld id="{8058A7CE-F400-7B46-9E16-10D36E8C32FD}" type="slidenum">
              <a:rPr lang="en-US" smtClean="0"/>
              <a:pPr/>
              <a:t>8</a:t>
            </a:fld>
            <a:endParaRPr lang="en-US" dirty="0"/>
          </a:p>
        </p:txBody>
      </p:sp>
      <p:pic>
        <p:nvPicPr>
          <p:cNvPr id="3074" name="Picture 2" descr="Victorian era cartoon of Darwin as a monkey looking at a woman in a bustle dress">
            <a:extLst>
              <a:ext uri="{FF2B5EF4-FFF2-40B4-BE49-F238E27FC236}">
                <a16:creationId xmlns:a16="http://schemas.microsoft.com/office/drawing/2014/main" id="{4309C504-F1C7-477C-A584-FBC975328E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2320" y="1090422"/>
            <a:ext cx="327660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3186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98498-BABD-4DE0-A173-C53CBFFB0C4A}"/>
              </a:ext>
            </a:extLst>
          </p:cNvPr>
          <p:cNvSpPr>
            <a:spLocks noGrp="1"/>
          </p:cNvSpPr>
          <p:nvPr>
            <p:ph type="title"/>
          </p:nvPr>
        </p:nvSpPr>
        <p:spPr/>
        <p:txBody>
          <a:bodyPr/>
          <a:lstStyle/>
          <a:p>
            <a:r>
              <a:rPr lang="en-US" sz="4000" dirty="0"/>
              <a:t>What was the problem? </a:t>
            </a:r>
          </a:p>
        </p:txBody>
      </p:sp>
      <p:sp>
        <p:nvSpPr>
          <p:cNvPr id="3" name="Footer Placeholder 2">
            <a:extLst>
              <a:ext uri="{FF2B5EF4-FFF2-40B4-BE49-F238E27FC236}">
                <a16:creationId xmlns:a16="http://schemas.microsoft.com/office/drawing/2014/main" id="{9E879E12-9E6D-4982-859B-9B5E2A73A7A4}"/>
              </a:ext>
            </a:extLst>
          </p:cNvPr>
          <p:cNvSpPr>
            <a:spLocks noGrp="1"/>
          </p:cNvSpPr>
          <p:nvPr>
            <p:ph type="ftr" sz="quarter" idx="11"/>
          </p:nvPr>
        </p:nvSpPr>
        <p:spPr/>
        <p:txBody>
          <a:bodyPr/>
          <a:lstStyle/>
          <a:p>
            <a:r>
              <a:rPr lang="en-US"/>
              <a:t>course title</a:t>
            </a:r>
            <a:endParaRPr lang="en-US" dirty="0"/>
          </a:p>
        </p:txBody>
      </p:sp>
      <p:sp>
        <p:nvSpPr>
          <p:cNvPr id="6" name="Slide Number Placeholder 5">
            <a:extLst>
              <a:ext uri="{FF2B5EF4-FFF2-40B4-BE49-F238E27FC236}">
                <a16:creationId xmlns:a16="http://schemas.microsoft.com/office/drawing/2014/main" id="{6F4FBEB8-100B-4B9E-AAA1-E7FACFC23185}"/>
              </a:ext>
            </a:extLst>
          </p:cNvPr>
          <p:cNvSpPr>
            <a:spLocks noGrp="1"/>
          </p:cNvSpPr>
          <p:nvPr>
            <p:ph type="sldNum" sz="quarter" idx="12"/>
          </p:nvPr>
        </p:nvSpPr>
        <p:spPr/>
        <p:txBody>
          <a:bodyPr/>
          <a:lstStyle/>
          <a:p>
            <a:fld id="{8058A7CE-F400-7B46-9E16-10D36E8C32FD}" type="slidenum">
              <a:rPr lang="en-US" smtClean="0"/>
              <a:pPr/>
              <a:t>9</a:t>
            </a:fld>
            <a:endParaRPr lang="en-US" dirty="0"/>
          </a:p>
        </p:txBody>
      </p:sp>
      <p:sp>
        <p:nvSpPr>
          <p:cNvPr id="7" name="TextBox 6">
            <a:extLst>
              <a:ext uri="{FF2B5EF4-FFF2-40B4-BE49-F238E27FC236}">
                <a16:creationId xmlns:a16="http://schemas.microsoft.com/office/drawing/2014/main" id="{5CCAE4E0-2F14-4EEC-8C99-50A2F143D828}"/>
              </a:ext>
            </a:extLst>
          </p:cNvPr>
          <p:cNvSpPr txBox="1"/>
          <p:nvPr/>
        </p:nvSpPr>
        <p:spPr>
          <a:xfrm>
            <a:off x="6568440" y="1936510"/>
            <a:ext cx="4863727" cy="2031325"/>
          </a:xfrm>
          <a:prstGeom prst="rect">
            <a:avLst/>
          </a:prstGeom>
          <a:noFill/>
        </p:spPr>
        <p:txBody>
          <a:bodyPr wrap="square" rtlCol="0">
            <a:spAutoFit/>
          </a:bodyPr>
          <a:lstStyle/>
          <a:p>
            <a:r>
              <a:rPr lang="en-US" dirty="0">
                <a:solidFill>
                  <a:schemeClr val="bg1"/>
                </a:solidFill>
              </a:rPr>
              <a:t>“Female birds in a state of nature have, by a long selection of the more attractive males, added to their beauty or other attractive qualities. No doubt this implies powers of discrimination and taste on the part of the female which will at first appear extremely improbable”</a:t>
            </a:r>
          </a:p>
        </p:txBody>
      </p:sp>
    </p:spTree>
    <p:extLst>
      <p:ext uri="{BB962C8B-B14F-4D97-AF65-F5344CB8AC3E}">
        <p14:creationId xmlns:p14="http://schemas.microsoft.com/office/powerpoint/2010/main" val="693285039"/>
      </p:ext>
    </p:extLst>
  </p:cSld>
  <p:clrMapOvr>
    <a:masterClrMapping/>
  </p:clrMapOvr>
</p:sld>
</file>

<file path=ppt/theme/theme1.xml><?xml version="1.0" encoding="utf-8"?>
<a:theme xmlns:a="http://schemas.openxmlformats.org/drawingml/2006/main" name="Office Theme">
  <a:themeElements>
    <a:clrScheme name="Custom 14">
      <a:dk1>
        <a:srgbClr val="000000"/>
      </a:dk1>
      <a:lt1>
        <a:srgbClr val="FFFFFF"/>
      </a:lt1>
      <a:dk2>
        <a:srgbClr val="1C4C3C"/>
      </a:dk2>
      <a:lt2>
        <a:srgbClr val="E7E6E6"/>
      </a:lt2>
      <a:accent1>
        <a:srgbClr val="8FA971"/>
      </a:accent1>
      <a:accent2>
        <a:srgbClr val="345496"/>
      </a:accent2>
      <a:accent3>
        <a:srgbClr val="BD7B28"/>
      </a:accent3>
      <a:accent4>
        <a:srgbClr val="00698A"/>
      </a:accent4>
      <a:accent5>
        <a:srgbClr val="648260"/>
      </a:accent5>
      <a:accent6>
        <a:srgbClr val="F1EAE0"/>
      </a:accent6>
      <a:hlink>
        <a:srgbClr val="1B4C3C"/>
      </a:hlink>
      <a:folHlink>
        <a:srgbClr val="BD7B27"/>
      </a:folHlink>
    </a:clrScheme>
    <a:fontScheme name="Custom 14">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ture-Course-Presentation__Win32_SW_v15" id="{2C9DFD55-A638-4F93-8FB2-21CFF204D143}" vid="{DA5D547E-0C12-4C38-92D7-DC23D24655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0065AE5F-E0C7-443C-9CED-36FB3B770C7C}">
  <ds:schemaRefs>
    <ds:schemaRef ds:uri="http://schemas.microsoft.com/sharepoint/v3/contenttype/forms"/>
  </ds:schemaRefs>
</ds:datastoreItem>
</file>

<file path=customXml/itemProps2.xml><?xml version="1.0" encoding="utf-8"?>
<ds:datastoreItem xmlns:ds="http://schemas.openxmlformats.org/officeDocument/2006/customXml" ds:itemID="{6D66DFBA-374C-41C2-B90E-F32A24B2E9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0B385D8-F902-4922-8FBA-406E7ED219F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Nature course presentation</Template>
  <TotalTime>2778</TotalTime>
  <Words>2653</Words>
  <Application>Microsoft Office PowerPoint</Application>
  <PresentationFormat>Widescreen</PresentationFormat>
  <Paragraphs>586</Paragraphs>
  <Slides>77</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77</vt:i4>
      </vt:variant>
    </vt:vector>
  </HeadingPairs>
  <TitlesOfParts>
    <vt:vector size="84" baseType="lpstr">
      <vt:lpstr>Arial</vt:lpstr>
      <vt:lpstr>Avenir Next LT Pro</vt:lpstr>
      <vt:lpstr>Calibri</vt:lpstr>
      <vt:lpstr>Calisto MT</vt:lpstr>
      <vt:lpstr>Cambria Math</vt:lpstr>
      <vt:lpstr>Sabon Next LT</vt:lpstr>
      <vt:lpstr>Office Theme</vt:lpstr>
      <vt:lpstr>The History of sexual selection</vt:lpstr>
      <vt:lpstr>01</vt:lpstr>
      <vt:lpstr>PowerPoint Presentation</vt:lpstr>
      <vt:lpstr>Darwin’s finches</vt:lpstr>
      <vt:lpstr>PowerPoint Presentation</vt:lpstr>
      <vt:lpstr>Darwin’s Sexual Selection</vt:lpstr>
      <vt:lpstr>Darwin’s Sexual Selection</vt:lpstr>
      <vt:lpstr>Darwin’s Sexual Selection</vt:lpstr>
      <vt:lpstr>What was the problem? </vt:lpstr>
      <vt:lpstr>What was the problem? </vt:lpstr>
      <vt:lpstr>What was the problem? </vt:lpstr>
      <vt:lpstr>Wallace’s Sexual Selection</vt:lpstr>
      <vt:lpstr>Wallace’s Sexual Selection</vt:lpstr>
      <vt:lpstr>What was the problem? </vt:lpstr>
      <vt:lpstr>What was the problem? </vt:lpstr>
      <vt:lpstr>02</vt:lpstr>
      <vt:lpstr>H. Kalmus 1932’s model</vt:lpstr>
      <vt:lpstr>H. Kalmus 1932’s model</vt:lpstr>
      <vt:lpstr>H. Kalmus 1932’s model</vt:lpstr>
      <vt:lpstr>H. Kalmus 1932’s model</vt:lpstr>
      <vt:lpstr>Charlesworth 1978’s  Model of haploid organism </vt:lpstr>
      <vt:lpstr>Charlesworth 1978’s Model of haploid organism </vt:lpstr>
      <vt:lpstr>Charlesworth 1978’s Model of haploid organism </vt:lpstr>
      <vt:lpstr>Charlesworth 1978’s Model of haploid organism </vt:lpstr>
      <vt:lpstr>Charlesworth 1978’s Model of haploid organism </vt:lpstr>
      <vt:lpstr>Charlesworth 1978’s  Model of haploid organism </vt:lpstr>
      <vt:lpstr>Charlesworth 1978’s  Model of diploid organism </vt:lpstr>
      <vt:lpstr>Charlesworth 1978’s Model of diploid organism </vt:lpstr>
      <vt:lpstr>Charlesworth 1978’s Model of diploid organism </vt:lpstr>
      <vt:lpstr>Charlesworth 1978’s Model of diploid organism </vt:lpstr>
      <vt:lpstr>What was the problem? </vt:lpstr>
      <vt:lpstr>03</vt:lpstr>
      <vt:lpstr>R. A. Fisher</vt:lpstr>
      <vt:lpstr>Morgan’s 1903 Critics</vt:lpstr>
      <vt:lpstr>Fisher’s Runaway</vt:lpstr>
      <vt:lpstr>Fisher’s Runaway</vt:lpstr>
      <vt:lpstr>Fisher’s Runaway</vt:lpstr>
      <vt:lpstr>Fisher’s Runaway</vt:lpstr>
      <vt:lpstr>Fisher’s Runaway</vt:lpstr>
      <vt:lpstr>Fisher’s Runaway</vt:lpstr>
      <vt:lpstr>PowerPoint Presentation</vt:lpstr>
      <vt:lpstr>PowerPoint Presentation</vt:lpstr>
      <vt:lpstr>Fisher’s Runaway</vt:lpstr>
      <vt:lpstr>Fisher’s Runaway</vt:lpstr>
      <vt:lpstr>PowerPoint Presentation</vt:lpstr>
      <vt:lpstr>Females’ Choice</vt:lpstr>
      <vt:lpstr>Females’ Choice</vt:lpstr>
      <vt:lpstr>A little of Supernormality</vt:lpstr>
      <vt:lpstr>A little of Supernormality</vt:lpstr>
      <vt:lpstr>A little of Supernormality</vt:lpstr>
      <vt:lpstr>A little of Supernormality</vt:lpstr>
      <vt:lpstr>A little of Supernormality</vt:lpstr>
      <vt:lpstr>A little of Supernormality</vt:lpstr>
      <vt:lpstr>O’ Donald 1967’ Model</vt:lpstr>
      <vt:lpstr>O’ Donald 1967’ Model</vt:lpstr>
      <vt:lpstr>O’ Donald 1967’ Model</vt:lpstr>
      <vt:lpstr>O’ Donald 1967’ Model</vt:lpstr>
      <vt:lpstr>O’ Donald 1967’ Model</vt:lpstr>
      <vt:lpstr>O’ Donald 1967’ Model</vt:lpstr>
      <vt:lpstr>Lande 1981’s Model</vt:lpstr>
      <vt:lpstr>PowerPoint Presentation</vt:lpstr>
      <vt:lpstr>Lande 1981’s Model</vt:lpstr>
      <vt:lpstr>Lande 1981’s Model</vt:lpstr>
      <vt:lpstr>PowerPoint Presentation</vt:lpstr>
      <vt:lpstr>Kirkpatrick 1982’s Model</vt:lpstr>
      <vt:lpstr>Kirkpatrick 1982’s Model</vt:lpstr>
      <vt:lpstr>Kirkpatrick 1982’s Model</vt:lpstr>
      <vt:lpstr>Kirkpatrick 1982’s Model</vt:lpstr>
      <vt:lpstr>PowerPoint Presentation</vt:lpstr>
      <vt:lpstr>Kirkpatrick 1982’s Model</vt:lpstr>
      <vt:lpstr>PowerPoint Presentation</vt:lpstr>
      <vt:lpstr>Kirkpatrick 1982’s Model</vt:lpstr>
      <vt:lpstr>Kirkpatrick 1982’s Model</vt:lpstr>
      <vt:lpstr>Seger 1985’s Model</vt:lpstr>
      <vt:lpstr>Seger 1985’s Model</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History of sexual selection</dc:title>
  <dc:creator>Daniel Borzoo</dc:creator>
  <cp:lastModifiedBy>Daniel Borzoo</cp:lastModifiedBy>
  <cp:revision>36</cp:revision>
  <dcterms:created xsi:type="dcterms:W3CDTF">2024-12-21T19:02:52Z</dcterms:created>
  <dcterms:modified xsi:type="dcterms:W3CDTF">2024-12-23T17:21:46Z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